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763" r:id="rId2"/>
  </p:sldMasterIdLst>
  <p:sldIdLst>
    <p:sldId id="256" r:id="rId3"/>
    <p:sldId id="271" r:id="rId4"/>
    <p:sldId id="272" r:id="rId5"/>
    <p:sldId id="257" r:id="rId6"/>
    <p:sldId id="258" r:id="rId7"/>
    <p:sldId id="259" r:id="rId8"/>
    <p:sldId id="260" r:id="rId9"/>
    <p:sldId id="270" r:id="rId10"/>
    <p:sldId id="261" r:id="rId11"/>
    <p:sldId id="277" r:id="rId12"/>
    <p:sldId id="278" r:id="rId13"/>
    <p:sldId id="279" r:id="rId14"/>
    <p:sldId id="262" r:id="rId15"/>
    <p:sldId id="276" r:id="rId16"/>
    <p:sldId id="274" r:id="rId17"/>
    <p:sldId id="264" r:id="rId18"/>
    <p:sldId id="273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0601D2-F798-4070-959F-E3E94F9C1A68}">
          <p14:sldIdLst>
            <p14:sldId id="256"/>
            <p14:sldId id="271"/>
            <p14:sldId id="272"/>
            <p14:sldId id="257"/>
            <p14:sldId id="258"/>
            <p14:sldId id="259"/>
            <p14:sldId id="260"/>
            <p14:sldId id="270"/>
            <p14:sldId id="261"/>
            <p14:sldId id="277"/>
            <p14:sldId id="278"/>
            <p14:sldId id="279"/>
            <p14:sldId id="262"/>
            <p14:sldId id="276"/>
            <p14:sldId id="274"/>
            <p14:sldId id="264"/>
            <p14:sldId id="273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 snapToGrid="0">
      <p:cViewPr varScale="1">
        <p:scale>
          <a:sx n="81" d="100"/>
          <a:sy n="81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2" Type="http://schemas.openxmlformats.org/officeDocument/2006/relationships/hyperlink" Target="http://jonahpraed27.wikidot.com/blog:143" TargetMode="External"/><Relationship Id="rId1" Type="http://schemas.openxmlformats.org/officeDocument/2006/relationships/image" Target="../media/image19.jpg"/><Relationship Id="rId6" Type="http://schemas.openxmlformats.org/officeDocument/2006/relationships/hyperlink" Target="https://quoimedia.com/opioids-are-killing-canadians-in-the-thousands/" TargetMode="External"/><Relationship Id="rId5" Type="http://schemas.openxmlformats.org/officeDocument/2006/relationships/image" Target="../media/image21.jpg"/><Relationship Id="rId4" Type="http://schemas.openxmlformats.org/officeDocument/2006/relationships/hyperlink" Target="https://commons.wikimedia.org/wiki/Category:Lough_Derg_(Munster)?uselang=de" TargetMode="Externa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2" Type="http://schemas.openxmlformats.org/officeDocument/2006/relationships/hyperlink" Target="http://jonahpraed27.wikidot.com/blog:143" TargetMode="External"/><Relationship Id="rId1" Type="http://schemas.openxmlformats.org/officeDocument/2006/relationships/image" Target="../media/image19.jpg"/><Relationship Id="rId6" Type="http://schemas.openxmlformats.org/officeDocument/2006/relationships/hyperlink" Target="https://quoimedia.com/opioids-are-killing-canadians-in-the-thousands/" TargetMode="External"/><Relationship Id="rId5" Type="http://schemas.openxmlformats.org/officeDocument/2006/relationships/image" Target="../media/image21.jpg"/><Relationship Id="rId4" Type="http://schemas.openxmlformats.org/officeDocument/2006/relationships/hyperlink" Target="https://commons.wikimedia.org/wiki/Category:Lough_Derg_(Munster)?uselang=d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411BB0-260E-40D0-B71F-208B3A428FE7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C3F6B89-4EE2-4F4D-9FCE-8DFBD42E5E74}">
      <dgm:prSet/>
      <dgm:spPr/>
      <dgm:t>
        <a:bodyPr/>
        <a:lstStyle/>
        <a:p>
          <a:r>
            <a:rPr lang="en-GB" b="1" dirty="0"/>
            <a:t>17 year old transitioning to the adult game too young</a:t>
          </a:r>
          <a:endParaRPr lang="en-US" b="1" dirty="0"/>
        </a:p>
      </dgm:t>
    </dgm:pt>
    <dgm:pt modelId="{C96DEE51-B808-40B7-B1ED-DE2E829015A8}" type="parTrans" cxnId="{2B96FF18-173B-474E-BA0B-25ABECEAE931}">
      <dgm:prSet/>
      <dgm:spPr/>
      <dgm:t>
        <a:bodyPr/>
        <a:lstStyle/>
        <a:p>
          <a:endParaRPr lang="en-US"/>
        </a:p>
      </dgm:t>
    </dgm:pt>
    <dgm:pt modelId="{10956B4C-9447-4C94-BB09-DAE1E50FA532}" type="sibTrans" cxnId="{2B96FF18-173B-474E-BA0B-25ABECEAE931}">
      <dgm:prSet/>
      <dgm:spPr/>
      <dgm:t>
        <a:bodyPr/>
        <a:lstStyle/>
        <a:p>
          <a:endParaRPr lang="en-US"/>
        </a:p>
      </dgm:t>
    </dgm:pt>
    <dgm:pt modelId="{2352175C-42FD-4990-B3B6-52E2E6B1769E}">
      <dgm:prSet/>
      <dgm:spPr/>
      <dgm:t>
        <a:bodyPr/>
        <a:lstStyle/>
        <a:p>
          <a:r>
            <a:rPr lang="en-GB" b="1" dirty="0"/>
            <a:t>Trying to replicate an ‘A’ club environment in a B/C graded club</a:t>
          </a:r>
          <a:endParaRPr lang="en-US" b="1" dirty="0"/>
        </a:p>
      </dgm:t>
    </dgm:pt>
    <dgm:pt modelId="{39F46ED6-AD1C-40EE-A491-426C377E019E}" type="parTrans" cxnId="{37B6DD5B-72FE-4258-AF5E-4C1567A71155}">
      <dgm:prSet/>
      <dgm:spPr/>
      <dgm:t>
        <a:bodyPr/>
        <a:lstStyle/>
        <a:p>
          <a:endParaRPr lang="en-US"/>
        </a:p>
      </dgm:t>
    </dgm:pt>
    <dgm:pt modelId="{E276558D-55F0-4217-9954-70D21E02733A}" type="sibTrans" cxnId="{37B6DD5B-72FE-4258-AF5E-4C1567A71155}">
      <dgm:prSet/>
      <dgm:spPr/>
      <dgm:t>
        <a:bodyPr/>
        <a:lstStyle/>
        <a:p>
          <a:endParaRPr lang="en-US"/>
        </a:p>
      </dgm:t>
    </dgm:pt>
    <dgm:pt modelId="{AB91E279-B4DF-4D67-A175-1DE4A586D940}">
      <dgm:prSet/>
      <dgm:spPr/>
      <dgm:t>
        <a:bodyPr/>
        <a:lstStyle/>
        <a:p>
          <a:r>
            <a:rPr lang="en-GB" b="1" dirty="0"/>
            <a:t>Create a culture around personal responsibility and understanding the requirements to thrive not survive in the adult game</a:t>
          </a:r>
          <a:endParaRPr lang="en-US" b="1" dirty="0"/>
        </a:p>
      </dgm:t>
    </dgm:pt>
    <dgm:pt modelId="{60D75DBC-80D4-4FFA-B7C1-A814228E7B12}" type="parTrans" cxnId="{D3176795-7C77-4057-AB87-1B658F819808}">
      <dgm:prSet/>
      <dgm:spPr/>
      <dgm:t>
        <a:bodyPr/>
        <a:lstStyle/>
        <a:p>
          <a:endParaRPr lang="en-US"/>
        </a:p>
      </dgm:t>
    </dgm:pt>
    <dgm:pt modelId="{6F0E1DC7-BA53-47C6-9CA2-9BCD66C213F9}" type="sibTrans" cxnId="{D3176795-7C77-4057-AB87-1B658F819808}">
      <dgm:prSet/>
      <dgm:spPr/>
      <dgm:t>
        <a:bodyPr/>
        <a:lstStyle/>
        <a:p>
          <a:endParaRPr lang="en-US"/>
        </a:p>
      </dgm:t>
    </dgm:pt>
    <dgm:pt modelId="{9BF16A78-1909-40D9-8903-D0CB3D20E8D7}">
      <dgm:prSet/>
      <dgm:spPr/>
      <dgm:t>
        <a:bodyPr/>
        <a:lstStyle/>
        <a:p>
          <a:r>
            <a:rPr lang="en-GB" b="1" dirty="0"/>
            <a:t>Get players to the adult first team quicker</a:t>
          </a:r>
          <a:endParaRPr lang="en-US" b="1" dirty="0"/>
        </a:p>
      </dgm:t>
    </dgm:pt>
    <dgm:pt modelId="{96502E43-AF32-4A33-AC2D-A732C58F5CF4}" type="parTrans" cxnId="{372637C2-5B6A-4752-A0B8-DBFA3585D4F4}">
      <dgm:prSet/>
      <dgm:spPr/>
      <dgm:t>
        <a:bodyPr/>
        <a:lstStyle/>
        <a:p>
          <a:endParaRPr lang="en-US"/>
        </a:p>
      </dgm:t>
    </dgm:pt>
    <dgm:pt modelId="{F5A5A398-F33C-4DB7-9DF6-A17C6E0BA8C9}" type="sibTrans" cxnId="{372637C2-5B6A-4752-A0B8-DBFA3585D4F4}">
      <dgm:prSet/>
      <dgm:spPr/>
      <dgm:t>
        <a:bodyPr/>
        <a:lstStyle/>
        <a:p>
          <a:endParaRPr lang="en-US"/>
        </a:p>
      </dgm:t>
    </dgm:pt>
    <dgm:pt modelId="{E95639FE-7AED-47B1-A4E4-5D46217F0455}">
      <dgm:prSet/>
      <dgm:spPr/>
      <dgm:t>
        <a:bodyPr/>
        <a:lstStyle/>
        <a:p>
          <a:r>
            <a:rPr lang="en-US" b="1" dirty="0"/>
            <a:t>Develop the person as well as the player</a:t>
          </a:r>
        </a:p>
      </dgm:t>
    </dgm:pt>
    <dgm:pt modelId="{F7FC934D-F894-440C-A60B-9FBD90213C84}" type="parTrans" cxnId="{782AE1EE-034F-4D05-8E1C-F1DCC1092C26}">
      <dgm:prSet/>
      <dgm:spPr/>
      <dgm:t>
        <a:bodyPr/>
        <a:lstStyle/>
        <a:p>
          <a:endParaRPr lang="en-US"/>
        </a:p>
      </dgm:t>
    </dgm:pt>
    <dgm:pt modelId="{484A7C62-E41C-4BCD-806F-F606E0DFB5D5}" type="sibTrans" cxnId="{782AE1EE-034F-4D05-8E1C-F1DCC1092C26}">
      <dgm:prSet/>
      <dgm:spPr/>
      <dgm:t>
        <a:bodyPr/>
        <a:lstStyle/>
        <a:p>
          <a:endParaRPr lang="en-US"/>
        </a:p>
      </dgm:t>
    </dgm:pt>
    <dgm:pt modelId="{174FCD2C-3CE9-497F-87E3-F812E2F17BD7}">
      <dgm:prSet/>
      <dgm:spPr/>
      <dgm:t>
        <a:bodyPr/>
        <a:lstStyle/>
        <a:p>
          <a:r>
            <a:rPr lang="en-IE" b="1" dirty="0"/>
            <a:t>Retention of youth players transitioning to adult game</a:t>
          </a:r>
          <a:endParaRPr lang="en-US" b="1" dirty="0"/>
        </a:p>
      </dgm:t>
    </dgm:pt>
    <dgm:pt modelId="{20050E43-D543-4272-AAED-C1948F40418B}" type="parTrans" cxnId="{D253629D-EB45-458A-9C5F-ABE49A53B20E}">
      <dgm:prSet/>
      <dgm:spPr/>
      <dgm:t>
        <a:bodyPr/>
        <a:lstStyle/>
        <a:p>
          <a:endParaRPr lang="en-US"/>
        </a:p>
      </dgm:t>
    </dgm:pt>
    <dgm:pt modelId="{8A3C9E88-AB38-4E7B-B9C0-52FF49E0A3CD}" type="sibTrans" cxnId="{D253629D-EB45-458A-9C5F-ABE49A53B20E}">
      <dgm:prSet/>
      <dgm:spPr/>
      <dgm:t>
        <a:bodyPr/>
        <a:lstStyle/>
        <a:p>
          <a:endParaRPr lang="en-US"/>
        </a:p>
      </dgm:t>
    </dgm:pt>
    <dgm:pt modelId="{8A66520D-9B99-497B-B871-3C3F44605945}" type="pres">
      <dgm:prSet presAssocID="{EB411BB0-260E-40D0-B71F-208B3A428FE7}" presName="Name0" presStyleCnt="0">
        <dgm:presLayoutVars>
          <dgm:dir/>
          <dgm:resizeHandles val="exact"/>
        </dgm:presLayoutVars>
      </dgm:prSet>
      <dgm:spPr/>
    </dgm:pt>
    <dgm:pt modelId="{AF34B8B3-7E25-4B31-A1AB-06EDC4941927}" type="pres">
      <dgm:prSet presAssocID="{DC3F6B89-4EE2-4F4D-9FCE-8DFBD42E5E74}" presName="node" presStyleLbl="node1" presStyleIdx="0" presStyleCnt="6">
        <dgm:presLayoutVars>
          <dgm:bulletEnabled val="1"/>
        </dgm:presLayoutVars>
      </dgm:prSet>
      <dgm:spPr/>
    </dgm:pt>
    <dgm:pt modelId="{58B1DD79-801C-4E2C-9886-DD1062F1C6BF}" type="pres">
      <dgm:prSet presAssocID="{10956B4C-9447-4C94-BB09-DAE1E50FA532}" presName="sibTrans" presStyleLbl="sibTrans1D1" presStyleIdx="0" presStyleCnt="5"/>
      <dgm:spPr/>
    </dgm:pt>
    <dgm:pt modelId="{7A2C3551-0F29-458D-A00E-5F2B67F3C79A}" type="pres">
      <dgm:prSet presAssocID="{10956B4C-9447-4C94-BB09-DAE1E50FA532}" presName="connectorText" presStyleLbl="sibTrans1D1" presStyleIdx="0" presStyleCnt="5"/>
      <dgm:spPr/>
    </dgm:pt>
    <dgm:pt modelId="{0966EAC9-2D6A-4E9F-BF04-79818528A06A}" type="pres">
      <dgm:prSet presAssocID="{2352175C-42FD-4990-B3B6-52E2E6B1769E}" presName="node" presStyleLbl="node1" presStyleIdx="1" presStyleCnt="6">
        <dgm:presLayoutVars>
          <dgm:bulletEnabled val="1"/>
        </dgm:presLayoutVars>
      </dgm:prSet>
      <dgm:spPr/>
    </dgm:pt>
    <dgm:pt modelId="{78F2C85B-8F98-40BF-9110-7AE73AD0CA13}" type="pres">
      <dgm:prSet presAssocID="{E276558D-55F0-4217-9954-70D21E02733A}" presName="sibTrans" presStyleLbl="sibTrans1D1" presStyleIdx="1" presStyleCnt="5"/>
      <dgm:spPr/>
    </dgm:pt>
    <dgm:pt modelId="{9C73DDB7-D31F-40D9-82A1-D1EEB26851BE}" type="pres">
      <dgm:prSet presAssocID="{E276558D-55F0-4217-9954-70D21E02733A}" presName="connectorText" presStyleLbl="sibTrans1D1" presStyleIdx="1" presStyleCnt="5"/>
      <dgm:spPr/>
    </dgm:pt>
    <dgm:pt modelId="{2423C28D-3E4C-49CC-A334-D5D0871D1C64}" type="pres">
      <dgm:prSet presAssocID="{AB91E279-B4DF-4D67-A175-1DE4A586D940}" presName="node" presStyleLbl="node1" presStyleIdx="2" presStyleCnt="6">
        <dgm:presLayoutVars>
          <dgm:bulletEnabled val="1"/>
        </dgm:presLayoutVars>
      </dgm:prSet>
      <dgm:spPr/>
    </dgm:pt>
    <dgm:pt modelId="{CE8B01BD-BD5F-4DCC-AB15-148A2A941AF9}" type="pres">
      <dgm:prSet presAssocID="{6F0E1DC7-BA53-47C6-9CA2-9BCD66C213F9}" presName="sibTrans" presStyleLbl="sibTrans1D1" presStyleIdx="2" presStyleCnt="5"/>
      <dgm:spPr/>
    </dgm:pt>
    <dgm:pt modelId="{7752052C-F78F-4825-9251-500D426CDB8E}" type="pres">
      <dgm:prSet presAssocID="{6F0E1DC7-BA53-47C6-9CA2-9BCD66C213F9}" presName="connectorText" presStyleLbl="sibTrans1D1" presStyleIdx="2" presStyleCnt="5"/>
      <dgm:spPr/>
    </dgm:pt>
    <dgm:pt modelId="{766DDDA6-25DE-4F44-A0A7-FC32B38C7F46}" type="pres">
      <dgm:prSet presAssocID="{9BF16A78-1909-40D9-8903-D0CB3D20E8D7}" presName="node" presStyleLbl="node1" presStyleIdx="3" presStyleCnt="6">
        <dgm:presLayoutVars>
          <dgm:bulletEnabled val="1"/>
        </dgm:presLayoutVars>
      </dgm:prSet>
      <dgm:spPr/>
    </dgm:pt>
    <dgm:pt modelId="{4BD9975C-271B-48F6-AA36-972B9A481D9B}" type="pres">
      <dgm:prSet presAssocID="{F5A5A398-F33C-4DB7-9DF6-A17C6E0BA8C9}" presName="sibTrans" presStyleLbl="sibTrans1D1" presStyleIdx="3" presStyleCnt="5"/>
      <dgm:spPr/>
    </dgm:pt>
    <dgm:pt modelId="{E4603C6E-927C-4E36-ABAD-C3CF03649CF9}" type="pres">
      <dgm:prSet presAssocID="{F5A5A398-F33C-4DB7-9DF6-A17C6E0BA8C9}" presName="connectorText" presStyleLbl="sibTrans1D1" presStyleIdx="3" presStyleCnt="5"/>
      <dgm:spPr/>
    </dgm:pt>
    <dgm:pt modelId="{0F7DF33E-403E-4735-B7CD-687A77B0CECE}" type="pres">
      <dgm:prSet presAssocID="{E95639FE-7AED-47B1-A4E4-5D46217F0455}" presName="node" presStyleLbl="node1" presStyleIdx="4" presStyleCnt="6">
        <dgm:presLayoutVars>
          <dgm:bulletEnabled val="1"/>
        </dgm:presLayoutVars>
      </dgm:prSet>
      <dgm:spPr/>
    </dgm:pt>
    <dgm:pt modelId="{9AE93F55-9A3D-41B7-A79E-E6EC8EC12902}" type="pres">
      <dgm:prSet presAssocID="{484A7C62-E41C-4BCD-806F-F606E0DFB5D5}" presName="sibTrans" presStyleLbl="sibTrans1D1" presStyleIdx="4" presStyleCnt="5"/>
      <dgm:spPr/>
    </dgm:pt>
    <dgm:pt modelId="{C5C996AD-4F53-4BBC-9749-1B7100101152}" type="pres">
      <dgm:prSet presAssocID="{484A7C62-E41C-4BCD-806F-F606E0DFB5D5}" presName="connectorText" presStyleLbl="sibTrans1D1" presStyleIdx="4" presStyleCnt="5"/>
      <dgm:spPr/>
    </dgm:pt>
    <dgm:pt modelId="{2D424290-FEA3-46E6-83FD-5B20876B0E7C}" type="pres">
      <dgm:prSet presAssocID="{174FCD2C-3CE9-497F-87E3-F812E2F17BD7}" presName="node" presStyleLbl="node1" presStyleIdx="5" presStyleCnt="6">
        <dgm:presLayoutVars>
          <dgm:bulletEnabled val="1"/>
        </dgm:presLayoutVars>
      </dgm:prSet>
      <dgm:spPr/>
    </dgm:pt>
  </dgm:ptLst>
  <dgm:cxnLst>
    <dgm:cxn modelId="{28AC7E06-0F53-4958-BEEA-A948301B7474}" type="presOf" srcId="{E95639FE-7AED-47B1-A4E4-5D46217F0455}" destId="{0F7DF33E-403E-4735-B7CD-687A77B0CECE}" srcOrd="0" destOrd="0" presId="urn:microsoft.com/office/officeart/2016/7/layout/RepeatingBendingProcessNew"/>
    <dgm:cxn modelId="{E41B1B08-0FBD-44A1-944D-3485C84A98BE}" type="presOf" srcId="{9BF16A78-1909-40D9-8903-D0CB3D20E8D7}" destId="{766DDDA6-25DE-4F44-A0A7-FC32B38C7F46}" srcOrd="0" destOrd="0" presId="urn:microsoft.com/office/officeart/2016/7/layout/RepeatingBendingProcessNew"/>
    <dgm:cxn modelId="{2B96FF18-173B-474E-BA0B-25ABECEAE931}" srcId="{EB411BB0-260E-40D0-B71F-208B3A428FE7}" destId="{DC3F6B89-4EE2-4F4D-9FCE-8DFBD42E5E74}" srcOrd="0" destOrd="0" parTransId="{C96DEE51-B808-40B7-B1ED-DE2E829015A8}" sibTransId="{10956B4C-9447-4C94-BB09-DAE1E50FA532}"/>
    <dgm:cxn modelId="{4162BD1D-1537-4712-860B-61E655C259B8}" type="presOf" srcId="{174FCD2C-3CE9-497F-87E3-F812E2F17BD7}" destId="{2D424290-FEA3-46E6-83FD-5B20876B0E7C}" srcOrd="0" destOrd="0" presId="urn:microsoft.com/office/officeart/2016/7/layout/RepeatingBendingProcessNew"/>
    <dgm:cxn modelId="{37B6DD5B-72FE-4258-AF5E-4C1567A71155}" srcId="{EB411BB0-260E-40D0-B71F-208B3A428FE7}" destId="{2352175C-42FD-4990-B3B6-52E2E6B1769E}" srcOrd="1" destOrd="0" parTransId="{39F46ED6-AD1C-40EE-A491-426C377E019E}" sibTransId="{E276558D-55F0-4217-9954-70D21E02733A}"/>
    <dgm:cxn modelId="{2C4C266C-7A03-4C3D-885C-4D57D9F10B12}" type="presOf" srcId="{EB411BB0-260E-40D0-B71F-208B3A428FE7}" destId="{8A66520D-9B99-497B-B871-3C3F44605945}" srcOrd="0" destOrd="0" presId="urn:microsoft.com/office/officeart/2016/7/layout/RepeatingBendingProcessNew"/>
    <dgm:cxn modelId="{E5BCCF4E-5D22-40D6-AC92-E0C1AF379CC8}" type="presOf" srcId="{484A7C62-E41C-4BCD-806F-F606E0DFB5D5}" destId="{C5C996AD-4F53-4BBC-9749-1B7100101152}" srcOrd="1" destOrd="0" presId="urn:microsoft.com/office/officeart/2016/7/layout/RepeatingBendingProcessNew"/>
    <dgm:cxn modelId="{D785436F-D1C0-4F4A-B40D-FEAFAC5E4F85}" type="presOf" srcId="{6F0E1DC7-BA53-47C6-9CA2-9BCD66C213F9}" destId="{7752052C-F78F-4825-9251-500D426CDB8E}" srcOrd="1" destOrd="0" presId="urn:microsoft.com/office/officeart/2016/7/layout/RepeatingBendingProcessNew"/>
    <dgm:cxn modelId="{6CBA1852-BDF0-4622-835D-249603A27DC9}" type="presOf" srcId="{F5A5A398-F33C-4DB7-9DF6-A17C6E0BA8C9}" destId="{4BD9975C-271B-48F6-AA36-972B9A481D9B}" srcOrd="0" destOrd="0" presId="urn:microsoft.com/office/officeart/2016/7/layout/RepeatingBendingProcessNew"/>
    <dgm:cxn modelId="{E55C1676-46B8-4619-AEA7-A7059633E96C}" type="presOf" srcId="{E276558D-55F0-4217-9954-70D21E02733A}" destId="{9C73DDB7-D31F-40D9-82A1-D1EEB26851BE}" srcOrd="1" destOrd="0" presId="urn:microsoft.com/office/officeart/2016/7/layout/RepeatingBendingProcessNew"/>
    <dgm:cxn modelId="{0CDEC058-679D-495E-ACA7-1A1E43E944F3}" type="presOf" srcId="{E276558D-55F0-4217-9954-70D21E02733A}" destId="{78F2C85B-8F98-40BF-9110-7AE73AD0CA13}" srcOrd="0" destOrd="0" presId="urn:microsoft.com/office/officeart/2016/7/layout/RepeatingBendingProcessNew"/>
    <dgm:cxn modelId="{CBBA778C-73D7-4EE4-90D9-1898C8750B51}" type="presOf" srcId="{2352175C-42FD-4990-B3B6-52E2E6B1769E}" destId="{0966EAC9-2D6A-4E9F-BF04-79818528A06A}" srcOrd="0" destOrd="0" presId="urn:microsoft.com/office/officeart/2016/7/layout/RepeatingBendingProcessNew"/>
    <dgm:cxn modelId="{7335C38D-9ABD-4753-98D1-8E2BB665A435}" type="presOf" srcId="{484A7C62-E41C-4BCD-806F-F606E0DFB5D5}" destId="{9AE93F55-9A3D-41B7-A79E-E6EC8EC12902}" srcOrd="0" destOrd="0" presId="urn:microsoft.com/office/officeart/2016/7/layout/RepeatingBendingProcessNew"/>
    <dgm:cxn modelId="{D3176795-7C77-4057-AB87-1B658F819808}" srcId="{EB411BB0-260E-40D0-B71F-208B3A428FE7}" destId="{AB91E279-B4DF-4D67-A175-1DE4A586D940}" srcOrd="2" destOrd="0" parTransId="{60D75DBC-80D4-4FFA-B7C1-A814228E7B12}" sibTransId="{6F0E1DC7-BA53-47C6-9CA2-9BCD66C213F9}"/>
    <dgm:cxn modelId="{05329095-EBD7-4447-841B-450958978D5D}" type="presOf" srcId="{10956B4C-9447-4C94-BB09-DAE1E50FA532}" destId="{7A2C3551-0F29-458D-A00E-5F2B67F3C79A}" srcOrd="1" destOrd="0" presId="urn:microsoft.com/office/officeart/2016/7/layout/RepeatingBendingProcessNew"/>
    <dgm:cxn modelId="{C9C6BA97-0E56-46C1-BD01-F25E4BFD995E}" type="presOf" srcId="{6F0E1DC7-BA53-47C6-9CA2-9BCD66C213F9}" destId="{CE8B01BD-BD5F-4DCC-AB15-148A2A941AF9}" srcOrd="0" destOrd="0" presId="urn:microsoft.com/office/officeart/2016/7/layout/RepeatingBendingProcessNew"/>
    <dgm:cxn modelId="{D253629D-EB45-458A-9C5F-ABE49A53B20E}" srcId="{EB411BB0-260E-40D0-B71F-208B3A428FE7}" destId="{174FCD2C-3CE9-497F-87E3-F812E2F17BD7}" srcOrd="5" destOrd="0" parTransId="{20050E43-D543-4272-AAED-C1948F40418B}" sibTransId="{8A3C9E88-AB38-4E7B-B9C0-52FF49E0A3CD}"/>
    <dgm:cxn modelId="{32B85AAB-437B-4734-A759-026B8610D114}" type="presOf" srcId="{F5A5A398-F33C-4DB7-9DF6-A17C6E0BA8C9}" destId="{E4603C6E-927C-4E36-ABAD-C3CF03649CF9}" srcOrd="1" destOrd="0" presId="urn:microsoft.com/office/officeart/2016/7/layout/RepeatingBendingProcessNew"/>
    <dgm:cxn modelId="{848DD3AD-AF13-4112-A5D3-84FCE072EDD1}" type="presOf" srcId="{AB91E279-B4DF-4D67-A175-1DE4A586D940}" destId="{2423C28D-3E4C-49CC-A334-D5D0871D1C64}" srcOrd="0" destOrd="0" presId="urn:microsoft.com/office/officeart/2016/7/layout/RepeatingBendingProcessNew"/>
    <dgm:cxn modelId="{45CFD5BA-7201-4ABE-8A45-2AFE99C3E045}" type="presOf" srcId="{DC3F6B89-4EE2-4F4D-9FCE-8DFBD42E5E74}" destId="{AF34B8B3-7E25-4B31-A1AB-06EDC4941927}" srcOrd="0" destOrd="0" presId="urn:microsoft.com/office/officeart/2016/7/layout/RepeatingBendingProcessNew"/>
    <dgm:cxn modelId="{372637C2-5B6A-4752-A0B8-DBFA3585D4F4}" srcId="{EB411BB0-260E-40D0-B71F-208B3A428FE7}" destId="{9BF16A78-1909-40D9-8903-D0CB3D20E8D7}" srcOrd="3" destOrd="0" parTransId="{96502E43-AF32-4A33-AC2D-A732C58F5CF4}" sibTransId="{F5A5A398-F33C-4DB7-9DF6-A17C6E0BA8C9}"/>
    <dgm:cxn modelId="{8117EDD8-FDB7-401F-8987-71F978D4BB6D}" type="presOf" srcId="{10956B4C-9447-4C94-BB09-DAE1E50FA532}" destId="{58B1DD79-801C-4E2C-9886-DD1062F1C6BF}" srcOrd="0" destOrd="0" presId="urn:microsoft.com/office/officeart/2016/7/layout/RepeatingBendingProcessNew"/>
    <dgm:cxn modelId="{782AE1EE-034F-4D05-8E1C-F1DCC1092C26}" srcId="{EB411BB0-260E-40D0-B71F-208B3A428FE7}" destId="{E95639FE-7AED-47B1-A4E4-5D46217F0455}" srcOrd="4" destOrd="0" parTransId="{F7FC934D-F894-440C-A60B-9FBD90213C84}" sibTransId="{484A7C62-E41C-4BCD-806F-F606E0DFB5D5}"/>
    <dgm:cxn modelId="{AD4478D4-8AD6-4D39-8E87-AF7E351AE45A}" type="presParOf" srcId="{8A66520D-9B99-497B-B871-3C3F44605945}" destId="{AF34B8B3-7E25-4B31-A1AB-06EDC4941927}" srcOrd="0" destOrd="0" presId="urn:microsoft.com/office/officeart/2016/7/layout/RepeatingBendingProcessNew"/>
    <dgm:cxn modelId="{959C5A5C-3A22-4080-A693-7E7E2C1CA485}" type="presParOf" srcId="{8A66520D-9B99-497B-B871-3C3F44605945}" destId="{58B1DD79-801C-4E2C-9886-DD1062F1C6BF}" srcOrd="1" destOrd="0" presId="urn:microsoft.com/office/officeart/2016/7/layout/RepeatingBendingProcessNew"/>
    <dgm:cxn modelId="{A5062D86-7BF0-4C65-9260-944D85057EF4}" type="presParOf" srcId="{58B1DD79-801C-4E2C-9886-DD1062F1C6BF}" destId="{7A2C3551-0F29-458D-A00E-5F2B67F3C79A}" srcOrd="0" destOrd="0" presId="urn:microsoft.com/office/officeart/2016/7/layout/RepeatingBendingProcessNew"/>
    <dgm:cxn modelId="{F9DAA2DF-DCD9-4777-AD03-8153FAD987CD}" type="presParOf" srcId="{8A66520D-9B99-497B-B871-3C3F44605945}" destId="{0966EAC9-2D6A-4E9F-BF04-79818528A06A}" srcOrd="2" destOrd="0" presId="urn:microsoft.com/office/officeart/2016/7/layout/RepeatingBendingProcessNew"/>
    <dgm:cxn modelId="{07D002DF-55A7-497F-9AB3-FB6E4C30E6BA}" type="presParOf" srcId="{8A66520D-9B99-497B-B871-3C3F44605945}" destId="{78F2C85B-8F98-40BF-9110-7AE73AD0CA13}" srcOrd="3" destOrd="0" presId="urn:microsoft.com/office/officeart/2016/7/layout/RepeatingBendingProcessNew"/>
    <dgm:cxn modelId="{838F1AD8-DFE4-4504-BB6F-A5D873D30AA5}" type="presParOf" srcId="{78F2C85B-8F98-40BF-9110-7AE73AD0CA13}" destId="{9C73DDB7-D31F-40D9-82A1-D1EEB26851BE}" srcOrd="0" destOrd="0" presId="urn:microsoft.com/office/officeart/2016/7/layout/RepeatingBendingProcessNew"/>
    <dgm:cxn modelId="{29F27449-DD4C-4D9D-9BB2-141F19620B1C}" type="presParOf" srcId="{8A66520D-9B99-497B-B871-3C3F44605945}" destId="{2423C28D-3E4C-49CC-A334-D5D0871D1C64}" srcOrd="4" destOrd="0" presId="urn:microsoft.com/office/officeart/2016/7/layout/RepeatingBendingProcessNew"/>
    <dgm:cxn modelId="{DB4046B7-81F2-4DC0-8EBB-E5362283101F}" type="presParOf" srcId="{8A66520D-9B99-497B-B871-3C3F44605945}" destId="{CE8B01BD-BD5F-4DCC-AB15-148A2A941AF9}" srcOrd="5" destOrd="0" presId="urn:microsoft.com/office/officeart/2016/7/layout/RepeatingBendingProcessNew"/>
    <dgm:cxn modelId="{4ACE6E95-06AE-4A35-8446-1E63F88E094E}" type="presParOf" srcId="{CE8B01BD-BD5F-4DCC-AB15-148A2A941AF9}" destId="{7752052C-F78F-4825-9251-500D426CDB8E}" srcOrd="0" destOrd="0" presId="urn:microsoft.com/office/officeart/2016/7/layout/RepeatingBendingProcessNew"/>
    <dgm:cxn modelId="{9F2B8F4D-27CA-408E-B9A7-EE6D22F9C710}" type="presParOf" srcId="{8A66520D-9B99-497B-B871-3C3F44605945}" destId="{766DDDA6-25DE-4F44-A0A7-FC32B38C7F46}" srcOrd="6" destOrd="0" presId="urn:microsoft.com/office/officeart/2016/7/layout/RepeatingBendingProcessNew"/>
    <dgm:cxn modelId="{E8977687-BC16-439C-8057-CFE9764FB7A3}" type="presParOf" srcId="{8A66520D-9B99-497B-B871-3C3F44605945}" destId="{4BD9975C-271B-48F6-AA36-972B9A481D9B}" srcOrd="7" destOrd="0" presId="urn:microsoft.com/office/officeart/2016/7/layout/RepeatingBendingProcessNew"/>
    <dgm:cxn modelId="{4D307BD6-22F7-4891-83AF-1680CD4F382B}" type="presParOf" srcId="{4BD9975C-271B-48F6-AA36-972B9A481D9B}" destId="{E4603C6E-927C-4E36-ABAD-C3CF03649CF9}" srcOrd="0" destOrd="0" presId="urn:microsoft.com/office/officeart/2016/7/layout/RepeatingBendingProcessNew"/>
    <dgm:cxn modelId="{477DF5B0-9419-45FF-B601-C9F11D002C90}" type="presParOf" srcId="{8A66520D-9B99-497B-B871-3C3F44605945}" destId="{0F7DF33E-403E-4735-B7CD-687A77B0CECE}" srcOrd="8" destOrd="0" presId="urn:microsoft.com/office/officeart/2016/7/layout/RepeatingBendingProcessNew"/>
    <dgm:cxn modelId="{50D7753C-5158-4725-BB13-AF55607B1FFD}" type="presParOf" srcId="{8A66520D-9B99-497B-B871-3C3F44605945}" destId="{9AE93F55-9A3D-41B7-A79E-E6EC8EC12902}" srcOrd="9" destOrd="0" presId="urn:microsoft.com/office/officeart/2016/7/layout/RepeatingBendingProcessNew"/>
    <dgm:cxn modelId="{448901AD-3C17-4CDC-8117-7DECE0208EBA}" type="presParOf" srcId="{9AE93F55-9A3D-41B7-A79E-E6EC8EC12902}" destId="{C5C996AD-4F53-4BBC-9749-1B7100101152}" srcOrd="0" destOrd="0" presId="urn:microsoft.com/office/officeart/2016/7/layout/RepeatingBendingProcessNew"/>
    <dgm:cxn modelId="{2E714AF6-CDD3-4AE3-9977-09FB5E278ED9}" type="presParOf" srcId="{8A66520D-9B99-497B-B871-3C3F44605945}" destId="{2D424290-FEA3-46E6-83FD-5B20876B0E7C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69E42E-8902-4727-9A0E-FAC99AE75F99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B8B16C-79D9-4B4E-8061-7D83888BC41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Athletic Development</a:t>
          </a:r>
          <a:endParaRPr lang="en-US"/>
        </a:p>
      </dgm:t>
    </dgm:pt>
    <dgm:pt modelId="{798E9CF8-CB0D-4955-950A-E7E98EC03729}" type="parTrans" cxnId="{F1448D50-ABF4-41FB-85B0-1E87503E30CA}">
      <dgm:prSet/>
      <dgm:spPr/>
      <dgm:t>
        <a:bodyPr/>
        <a:lstStyle/>
        <a:p>
          <a:endParaRPr lang="en-US"/>
        </a:p>
      </dgm:t>
    </dgm:pt>
    <dgm:pt modelId="{0492BBE6-F097-485E-9767-FE5E52D94671}" type="sibTrans" cxnId="{F1448D50-ABF4-41FB-85B0-1E87503E30C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FA71168-5E9E-4569-8C15-EBCCAE86F9B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Running Mechanics</a:t>
          </a:r>
          <a:endParaRPr lang="en-US"/>
        </a:p>
      </dgm:t>
    </dgm:pt>
    <dgm:pt modelId="{06F6C56B-89DE-4C2C-B883-985D806A3ACE}" type="parTrans" cxnId="{16F96616-50B0-42C1-9B00-B9E8585E4B86}">
      <dgm:prSet/>
      <dgm:spPr/>
      <dgm:t>
        <a:bodyPr/>
        <a:lstStyle/>
        <a:p>
          <a:endParaRPr lang="en-US"/>
        </a:p>
      </dgm:t>
    </dgm:pt>
    <dgm:pt modelId="{EAC68105-1B6C-467F-A52D-341F7E11D400}" type="sibTrans" cxnId="{16F96616-50B0-42C1-9B00-B9E8585E4B8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48656AD-6A0F-498F-9FAD-48282023461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Mentorship </a:t>
          </a:r>
          <a:endParaRPr lang="en-US"/>
        </a:p>
      </dgm:t>
    </dgm:pt>
    <dgm:pt modelId="{04CCF078-3141-4F3C-AAEB-4D6B0BA001A4}" type="parTrans" cxnId="{16F60BEB-5E30-4755-8243-05BA02196C74}">
      <dgm:prSet/>
      <dgm:spPr/>
      <dgm:t>
        <a:bodyPr/>
        <a:lstStyle/>
        <a:p>
          <a:endParaRPr lang="en-US"/>
        </a:p>
      </dgm:t>
    </dgm:pt>
    <dgm:pt modelId="{A1967A30-7BD3-4558-A67E-79CF22498639}" type="sibTrans" cxnId="{16F60BEB-5E30-4755-8243-05BA02196C7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46DC13F-A1CD-46FD-8419-85ABD1ED5196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b="1"/>
            <a:t>Workshops</a:t>
          </a:r>
          <a:endParaRPr lang="en-US"/>
        </a:p>
      </dgm:t>
    </dgm:pt>
    <dgm:pt modelId="{687D1318-3811-4A22-94DF-A04E1612129C}" type="parTrans" cxnId="{0E9FCBE1-79EC-4A3C-AC3B-7C152F8C647D}">
      <dgm:prSet/>
      <dgm:spPr/>
      <dgm:t>
        <a:bodyPr/>
        <a:lstStyle/>
        <a:p>
          <a:endParaRPr lang="en-US"/>
        </a:p>
      </dgm:t>
    </dgm:pt>
    <dgm:pt modelId="{B1C13C75-8063-4337-8551-C4BDB3A2C866}" type="sibTrans" cxnId="{0E9FCBE1-79EC-4A3C-AC3B-7C152F8C647D}">
      <dgm:prSet/>
      <dgm:spPr/>
      <dgm:t>
        <a:bodyPr/>
        <a:lstStyle/>
        <a:p>
          <a:endParaRPr lang="en-US"/>
        </a:p>
      </dgm:t>
    </dgm:pt>
    <dgm:pt modelId="{74D54EED-BD85-48D4-8040-81592879C95F}" type="pres">
      <dgm:prSet presAssocID="{0069E42E-8902-4727-9A0E-FAC99AE75F99}" presName="root" presStyleCnt="0">
        <dgm:presLayoutVars>
          <dgm:dir/>
          <dgm:resizeHandles val="exact"/>
        </dgm:presLayoutVars>
      </dgm:prSet>
      <dgm:spPr/>
    </dgm:pt>
    <dgm:pt modelId="{4F29CA9E-D852-4151-A194-3CAA20777A73}" type="pres">
      <dgm:prSet presAssocID="{0069E42E-8902-4727-9A0E-FAC99AE75F99}" presName="container" presStyleCnt="0">
        <dgm:presLayoutVars>
          <dgm:dir/>
          <dgm:resizeHandles val="exact"/>
        </dgm:presLayoutVars>
      </dgm:prSet>
      <dgm:spPr/>
    </dgm:pt>
    <dgm:pt modelId="{81805D0A-B74E-4B9D-9918-1607D823B384}" type="pres">
      <dgm:prSet presAssocID="{EEB8B16C-79D9-4B4E-8061-7D83888BC41A}" presName="compNode" presStyleCnt="0"/>
      <dgm:spPr/>
    </dgm:pt>
    <dgm:pt modelId="{151A2968-FFA5-420D-818F-C1CB0D7EF0D0}" type="pres">
      <dgm:prSet presAssocID="{EEB8B16C-79D9-4B4E-8061-7D83888BC41A}" presName="iconBgRect" presStyleLbl="bgShp" presStyleIdx="0" presStyleCnt="4"/>
      <dgm:spPr/>
    </dgm:pt>
    <dgm:pt modelId="{C0304251-3864-41E3-B7E0-38F353A4419C}" type="pres">
      <dgm:prSet presAssocID="{EEB8B16C-79D9-4B4E-8061-7D83888BC41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ort Balls"/>
        </a:ext>
      </dgm:extLst>
    </dgm:pt>
    <dgm:pt modelId="{C78CAAEB-8963-4682-A5C7-2A7C4BD06925}" type="pres">
      <dgm:prSet presAssocID="{EEB8B16C-79D9-4B4E-8061-7D83888BC41A}" presName="spaceRect" presStyleCnt="0"/>
      <dgm:spPr/>
    </dgm:pt>
    <dgm:pt modelId="{CF752E23-B477-47B2-9D36-935007A7F014}" type="pres">
      <dgm:prSet presAssocID="{EEB8B16C-79D9-4B4E-8061-7D83888BC41A}" presName="textRect" presStyleLbl="revTx" presStyleIdx="0" presStyleCnt="4">
        <dgm:presLayoutVars>
          <dgm:chMax val="1"/>
          <dgm:chPref val="1"/>
        </dgm:presLayoutVars>
      </dgm:prSet>
      <dgm:spPr/>
    </dgm:pt>
    <dgm:pt modelId="{66F599B4-2C39-4893-9E82-7E294FE7CC48}" type="pres">
      <dgm:prSet presAssocID="{0492BBE6-F097-485E-9767-FE5E52D94671}" presName="sibTrans" presStyleLbl="sibTrans2D1" presStyleIdx="0" presStyleCnt="0"/>
      <dgm:spPr/>
    </dgm:pt>
    <dgm:pt modelId="{92FA83D3-3956-4F08-B15D-257F8A3AC5CF}" type="pres">
      <dgm:prSet presAssocID="{BFA71168-5E9E-4569-8C15-EBCCAE86F9BA}" presName="compNode" presStyleCnt="0"/>
      <dgm:spPr/>
    </dgm:pt>
    <dgm:pt modelId="{BB6A684B-4E5D-4A54-ADC6-5BB012A0A813}" type="pres">
      <dgm:prSet presAssocID="{BFA71168-5E9E-4569-8C15-EBCCAE86F9BA}" presName="iconBgRect" presStyleLbl="bgShp" presStyleIdx="1" presStyleCnt="4"/>
      <dgm:spPr/>
    </dgm:pt>
    <dgm:pt modelId="{19BEA443-80BB-44A5-A7F8-7A2BEB3CCC5A}" type="pres">
      <dgm:prSet presAssocID="{BFA71168-5E9E-4569-8C15-EBCCAE86F9B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80666972-48F6-46F4-AA34-45262B386C4E}" type="pres">
      <dgm:prSet presAssocID="{BFA71168-5E9E-4569-8C15-EBCCAE86F9BA}" presName="spaceRect" presStyleCnt="0"/>
      <dgm:spPr/>
    </dgm:pt>
    <dgm:pt modelId="{0ADA9876-FE73-4E7C-9813-B9E336837512}" type="pres">
      <dgm:prSet presAssocID="{BFA71168-5E9E-4569-8C15-EBCCAE86F9BA}" presName="textRect" presStyleLbl="revTx" presStyleIdx="1" presStyleCnt="4">
        <dgm:presLayoutVars>
          <dgm:chMax val="1"/>
          <dgm:chPref val="1"/>
        </dgm:presLayoutVars>
      </dgm:prSet>
      <dgm:spPr/>
    </dgm:pt>
    <dgm:pt modelId="{14723114-1DE2-4F92-AC26-19A2106312A1}" type="pres">
      <dgm:prSet presAssocID="{EAC68105-1B6C-467F-A52D-341F7E11D400}" presName="sibTrans" presStyleLbl="sibTrans2D1" presStyleIdx="0" presStyleCnt="0"/>
      <dgm:spPr/>
    </dgm:pt>
    <dgm:pt modelId="{9A4763EC-4D5E-42B1-87A3-E1BAE880C8EB}" type="pres">
      <dgm:prSet presAssocID="{048656AD-6A0F-498F-9FAD-482820234616}" presName="compNode" presStyleCnt="0"/>
      <dgm:spPr/>
    </dgm:pt>
    <dgm:pt modelId="{496EAF94-1B6F-40DE-B86F-D20A7EAD64BE}" type="pres">
      <dgm:prSet presAssocID="{048656AD-6A0F-498F-9FAD-482820234616}" presName="iconBgRect" presStyleLbl="bgShp" presStyleIdx="2" presStyleCnt="4"/>
      <dgm:spPr/>
    </dgm:pt>
    <dgm:pt modelId="{002FB28D-14DE-490E-82D1-0DC3BB92D5F6}" type="pres">
      <dgm:prSet presAssocID="{048656AD-6A0F-498F-9FAD-48282023461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DCB2C9C1-1ECA-4530-B056-F4CB9A5335A5}" type="pres">
      <dgm:prSet presAssocID="{048656AD-6A0F-498F-9FAD-482820234616}" presName="spaceRect" presStyleCnt="0"/>
      <dgm:spPr/>
    </dgm:pt>
    <dgm:pt modelId="{266EE643-02C5-4D97-8FA2-BD9534CEE8EB}" type="pres">
      <dgm:prSet presAssocID="{048656AD-6A0F-498F-9FAD-482820234616}" presName="textRect" presStyleLbl="revTx" presStyleIdx="2" presStyleCnt="4">
        <dgm:presLayoutVars>
          <dgm:chMax val="1"/>
          <dgm:chPref val="1"/>
        </dgm:presLayoutVars>
      </dgm:prSet>
      <dgm:spPr/>
    </dgm:pt>
    <dgm:pt modelId="{979228EE-D259-4759-B4CA-A8DD5D8AC72A}" type="pres">
      <dgm:prSet presAssocID="{A1967A30-7BD3-4558-A67E-79CF22498639}" presName="sibTrans" presStyleLbl="sibTrans2D1" presStyleIdx="0" presStyleCnt="0"/>
      <dgm:spPr/>
    </dgm:pt>
    <dgm:pt modelId="{D135D7E2-C86D-4881-8BB9-4F2C574CD410}" type="pres">
      <dgm:prSet presAssocID="{146DC13F-A1CD-46FD-8419-85ABD1ED5196}" presName="compNode" presStyleCnt="0"/>
      <dgm:spPr/>
    </dgm:pt>
    <dgm:pt modelId="{5314C9F7-59B1-45F4-8138-BCDBB6A9476B}" type="pres">
      <dgm:prSet presAssocID="{146DC13F-A1CD-46FD-8419-85ABD1ED5196}" presName="iconBgRect" presStyleLbl="bgShp" presStyleIdx="3" presStyleCnt="4"/>
      <dgm:spPr/>
    </dgm:pt>
    <dgm:pt modelId="{2E365F0C-00CB-46A4-9900-50250CDC2EFB}" type="pres">
      <dgm:prSet presAssocID="{146DC13F-A1CD-46FD-8419-85ABD1ED519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ED24F1A5-B88D-4A8D-9170-44CF035F4721}" type="pres">
      <dgm:prSet presAssocID="{146DC13F-A1CD-46FD-8419-85ABD1ED5196}" presName="spaceRect" presStyleCnt="0"/>
      <dgm:spPr/>
    </dgm:pt>
    <dgm:pt modelId="{970BA364-031F-4ED5-A55D-8D74B050B8D0}" type="pres">
      <dgm:prSet presAssocID="{146DC13F-A1CD-46FD-8419-85ABD1ED519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7B89803-ECB8-487E-BC23-BAA32A1E6DC1}" type="presOf" srcId="{BFA71168-5E9E-4569-8C15-EBCCAE86F9BA}" destId="{0ADA9876-FE73-4E7C-9813-B9E336837512}" srcOrd="0" destOrd="0" presId="urn:microsoft.com/office/officeart/2018/2/layout/IconCircleList"/>
    <dgm:cxn modelId="{791A7509-C547-4CC9-A471-3329D7BF911F}" type="presOf" srcId="{EEB8B16C-79D9-4B4E-8061-7D83888BC41A}" destId="{CF752E23-B477-47B2-9D36-935007A7F014}" srcOrd="0" destOrd="0" presId="urn:microsoft.com/office/officeart/2018/2/layout/IconCircleList"/>
    <dgm:cxn modelId="{16F96616-50B0-42C1-9B00-B9E8585E4B86}" srcId="{0069E42E-8902-4727-9A0E-FAC99AE75F99}" destId="{BFA71168-5E9E-4569-8C15-EBCCAE86F9BA}" srcOrd="1" destOrd="0" parTransId="{06F6C56B-89DE-4C2C-B883-985D806A3ACE}" sibTransId="{EAC68105-1B6C-467F-A52D-341F7E11D400}"/>
    <dgm:cxn modelId="{A807F840-E6D4-447B-8E6F-B2ED8B9D8D03}" type="presOf" srcId="{0492BBE6-F097-485E-9767-FE5E52D94671}" destId="{66F599B4-2C39-4893-9E82-7E294FE7CC48}" srcOrd="0" destOrd="0" presId="urn:microsoft.com/office/officeart/2018/2/layout/IconCircleList"/>
    <dgm:cxn modelId="{E3DC5D46-9773-46DD-9AD6-465A966E02DA}" type="presOf" srcId="{048656AD-6A0F-498F-9FAD-482820234616}" destId="{266EE643-02C5-4D97-8FA2-BD9534CEE8EB}" srcOrd="0" destOrd="0" presId="urn:microsoft.com/office/officeart/2018/2/layout/IconCircleList"/>
    <dgm:cxn modelId="{80795446-241F-4EDE-8696-C76D36EEB7E2}" type="presOf" srcId="{A1967A30-7BD3-4558-A67E-79CF22498639}" destId="{979228EE-D259-4759-B4CA-A8DD5D8AC72A}" srcOrd="0" destOrd="0" presId="urn:microsoft.com/office/officeart/2018/2/layout/IconCircleList"/>
    <dgm:cxn modelId="{DE866C6B-1DB3-451B-9DC0-E270488547E9}" type="presOf" srcId="{EAC68105-1B6C-467F-A52D-341F7E11D400}" destId="{14723114-1DE2-4F92-AC26-19A2106312A1}" srcOrd="0" destOrd="0" presId="urn:microsoft.com/office/officeart/2018/2/layout/IconCircleList"/>
    <dgm:cxn modelId="{F1448D50-ABF4-41FB-85B0-1E87503E30CA}" srcId="{0069E42E-8902-4727-9A0E-FAC99AE75F99}" destId="{EEB8B16C-79D9-4B4E-8061-7D83888BC41A}" srcOrd="0" destOrd="0" parTransId="{798E9CF8-CB0D-4955-950A-E7E98EC03729}" sibTransId="{0492BBE6-F097-485E-9767-FE5E52D94671}"/>
    <dgm:cxn modelId="{67EE5E87-561F-4063-A2EA-2744D60B7680}" type="presOf" srcId="{0069E42E-8902-4727-9A0E-FAC99AE75F99}" destId="{74D54EED-BD85-48D4-8040-81592879C95F}" srcOrd="0" destOrd="0" presId="urn:microsoft.com/office/officeart/2018/2/layout/IconCircleList"/>
    <dgm:cxn modelId="{96B40DC5-A355-490C-AEAC-2EDA7C3B19E0}" type="presOf" srcId="{146DC13F-A1CD-46FD-8419-85ABD1ED5196}" destId="{970BA364-031F-4ED5-A55D-8D74B050B8D0}" srcOrd="0" destOrd="0" presId="urn:microsoft.com/office/officeart/2018/2/layout/IconCircleList"/>
    <dgm:cxn modelId="{0E9FCBE1-79EC-4A3C-AC3B-7C152F8C647D}" srcId="{0069E42E-8902-4727-9A0E-FAC99AE75F99}" destId="{146DC13F-A1CD-46FD-8419-85ABD1ED5196}" srcOrd="3" destOrd="0" parTransId="{687D1318-3811-4A22-94DF-A04E1612129C}" sibTransId="{B1C13C75-8063-4337-8551-C4BDB3A2C866}"/>
    <dgm:cxn modelId="{16F60BEB-5E30-4755-8243-05BA02196C74}" srcId="{0069E42E-8902-4727-9A0E-FAC99AE75F99}" destId="{048656AD-6A0F-498F-9FAD-482820234616}" srcOrd="2" destOrd="0" parTransId="{04CCF078-3141-4F3C-AAEB-4D6B0BA001A4}" sibTransId="{A1967A30-7BD3-4558-A67E-79CF22498639}"/>
    <dgm:cxn modelId="{EC1D80BF-BA34-476F-8CE5-9382433375DD}" type="presParOf" srcId="{74D54EED-BD85-48D4-8040-81592879C95F}" destId="{4F29CA9E-D852-4151-A194-3CAA20777A73}" srcOrd="0" destOrd="0" presId="urn:microsoft.com/office/officeart/2018/2/layout/IconCircleList"/>
    <dgm:cxn modelId="{04D95397-5122-4157-A7F4-89E4594C5BF2}" type="presParOf" srcId="{4F29CA9E-D852-4151-A194-3CAA20777A73}" destId="{81805D0A-B74E-4B9D-9918-1607D823B384}" srcOrd="0" destOrd="0" presId="urn:microsoft.com/office/officeart/2018/2/layout/IconCircleList"/>
    <dgm:cxn modelId="{8DAD3327-2EDF-45A1-BA5C-4CDC2C719AA7}" type="presParOf" srcId="{81805D0A-B74E-4B9D-9918-1607D823B384}" destId="{151A2968-FFA5-420D-818F-C1CB0D7EF0D0}" srcOrd="0" destOrd="0" presId="urn:microsoft.com/office/officeart/2018/2/layout/IconCircleList"/>
    <dgm:cxn modelId="{F1844CE6-E4A7-46A0-A827-22F0C8D2FAB1}" type="presParOf" srcId="{81805D0A-B74E-4B9D-9918-1607D823B384}" destId="{C0304251-3864-41E3-B7E0-38F353A4419C}" srcOrd="1" destOrd="0" presId="urn:microsoft.com/office/officeart/2018/2/layout/IconCircleList"/>
    <dgm:cxn modelId="{BEAAC8D4-88D2-46D8-B59C-00DB4659E590}" type="presParOf" srcId="{81805D0A-B74E-4B9D-9918-1607D823B384}" destId="{C78CAAEB-8963-4682-A5C7-2A7C4BD06925}" srcOrd="2" destOrd="0" presId="urn:microsoft.com/office/officeart/2018/2/layout/IconCircleList"/>
    <dgm:cxn modelId="{7E206290-4914-46B8-9213-B924D36060C7}" type="presParOf" srcId="{81805D0A-B74E-4B9D-9918-1607D823B384}" destId="{CF752E23-B477-47B2-9D36-935007A7F014}" srcOrd="3" destOrd="0" presId="urn:microsoft.com/office/officeart/2018/2/layout/IconCircleList"/>
    <dgm:cxn modelId="{FCD6E9D6-8458-4CEB-B12F-E7DA6952B665}" type="presParOf" srcId="{4F29CA9E-D852-4151-A194-3CAA20777A73}" destId="{66F599B4-2C39-4893-9E82-7E294FE7CC48}" srcOrd="1" destOrd="0" presId="urn:microsoft.com/office/officeart/2018/2/layout/IconCircleList"/>
    <dgm:cxn modelId="{24816ED0-BDC9-418A-BE29-EA8FAC5618D1}" type="presParOf" srcId="{4F29CA9E-D852-4151-A194-3CAA20777A73}" destId="{92FA83D3-3956-4F08-B15D-257F8A3AC5CF}" srcOrd="2" destOrd="0" presId="urn:microsoft.com/office/officeart/2018/2/layout/IconCircleList"/>
    <dgm:cxn modelId="{28C902AA-7D27-4B28-8E67-51BE0F5869B6}" type="presParOf" srcId="{92FA83D3-3956-4F08-B15D-257F8A3AC5CF}" destId="{BB6A684B-4E5D-4A54-ADC6-5BB012A0A813}" srcOrd="0" destOrd="0" presId="urn:microsoft.com/office/officeart/2018/2/layout/IconCircleList"/>
    <dgm:cxn modelId="{03901C2A-8A85-469D-9D61-82E5FB97BBE3}" type="presParOf" srcId="{92FA83D3-3956-4F08-B15D-257F8A3AC5CF}" destId="{19BEA443-80BB-44A5-A7F8-7A2BEB3CCC5A}" srcOrd="1" destOrd="0" presId="urn:microsoft.com/office/officeart/2018/2/layout/IconCircleList"/>
    <dgm:cxn modelId="{6BBB33D7-B6D3-4262-BD0E-7B3BEE09FE62}" type="presParOf" srcId="{92FA83D3-3956-4F08-B15D-257F8A3AC5CF}" destId="{80666972-48F6-46F4-AA34-45262B386C4E}" srcOrd="2" destOrd="0" presId="urn:microsoft.com/office/officeart/2018/2/layout/IconCircleList"/>
    <dgm:cxn modelId="{8555ED46-D682-4817-A866-8557441680FE}" type="presParOf" srcId="{92FA83D3-3956-4F08-B15D-257F8A3AC5CF}" destId="{0ADA9876-FE73-4E7C-9813-B9E336837512}" srcOrd="3" destOrd="0" presId="urn:microsoft.com/office/officeart/2018/2/layout/IconCircleList"/>
    <dgm:cxn modelId="{CFD8B2C4-7FA9-4F94-A3F5-D1131E4036E3}" type="presParOf" srcId="{4F29CA9E-D852-4151-A194-3CAA20777A73}" destId="{14723114-1DE2-4F92-AC26-19A2106312A1}" srcOrd="3" destOrd="0" presId="urn:microsoft.com/office/officeart/2018/2/layout/IconCircleList"/>
    <dgm:cxn modelId="{A3F0FE1A-D514-4BCC-98B8-112451575E46}" type="presParOf" srcId="{4F29CA9E-D852-4151-A194-3CAA20777A73}" destId="{9A4763EC-4D5E-42B1-87A3-E1BAE880C8EB}" srcOrd="4" destOrd="0" presId="urn:microsoft.com/office/officeart/2018/2/layout/IconCircleList"/>
    <dgm:cxn modelId="{A8A71EB3-DF1B-4FDD-AA25-8ADC40852EAA}" type="presParOf" srcId="{9A4763EC-4D5E-42B1-87A3-E1BAE880C8EB}" destId="{496EAF94-1B6F-40DE-B86F-D20A7EAD64BE}" srcOrd="0" destOrd="0" presId="urn:microsoft.com/office/officeart/2018/2/layout/IconCircleList"/>
    <dgm:cxn modelId="{83639B01-81BC-49BB-97BA-C6397ECF1B81}" type="presParOf" srcId="{9A4763EC-4D5E-42B1-87A3-E1BAE880C8EB}" destId="{002FB28D-14DE-490E-82D1-0DC3BB92D5F6}" srcOrd="1" destOrd="0" presId="urn:microsoft.com/office/officeart/2018/2/layout/IconCircleList"/>
    <dgm:cxn modelId="{DDA8C4DF-F411-44FB-9F25-82E9E4FF00F7}" type="presParOf" srcId="{9A4763EC-4D5E-42B1-87A3-E1BAE880C8EB}" destId="{DCB2C9C1-1ECA-4530-B056-F4CB9A5335A5}" srcOrd="2" destOrd="0" presId="urn:microsoft.com/office/officeart/2018/2/layout/IconCircleList"/>
    <dgm:cxn modelId="{E4D5C03F-16A6-48C5-B448-406E632D78D3}" type="presParOf" srcId="{9A4763EC-4D5E-42B1-87A3-E1BAE880C8EB}" destId="{266EE643-02C5-4D97-8FA2-BD9534CEE8EB}" srcOrd="3" destOrd="0" presId="urn:microsoft.com/office/officeart/2018/2/layout/IconCircleList"/>
    <dgm:cxn modelId="{1664BD75-18CD-4538-BD15-8C3E3F9CD2CE}" type="presParOf" srcId="{4F29CA9E-D852-4151-A194-3CAA20777A73}" destId="{979228EE-D259-4759-B4CA-A8DD5D8AC72A}" srcOrd="5" destOrd="0" presId="urn:microsoft.com/office/officeart/2018/2/layout/IconCircleList"/>
    <dgm:cxn modelId="{87029AC8-45B7-45A8-AC5E-6B8754F84BC7}" type="presParOf" srcId="{4F29CA9E-D852-4151-A194-3CAA20777A73}" destId="{D135D7E2-C86D-4881-8BB9-4F2C574CD410}" srcOrd="6" destOrd="0" presId="urn:microsoft.com/office/officeart/2018/2/layout/IconCircleList"/>
    <dgm:cxn modelId="{28B51B72-C2DC-4E1D-BF3E-F1C4765F2F0F}" type="presParOf" srcId="{D135D7E2-C86D-4881-8BB9-4F2C574CD410}" destId="{5314C9F7-59B1-45F4-8138-BCDBB6A9476B}" srcOrd="0" destOrd="0" presId="urn:microsoft.com/office/officeart/2018/2/layout/IconCircleList"/>
    <dgm:cxn modelId="{8AE7D3D7-1F73-4BAF-9001-1B77E2ED7980}" type="presParOf" srcId="{D135D7E2-C86D-4881-8BB9-4F2C574CD410}" destId="{2E365F0C-00CB-46A4-9900-50250CDC2EFB}" srcOrd="1" destOrd="0" presId="urn:microsoft.com/office/officeart/2018/2/layout/IconCircleList"/>
    <dgm:cxn modelId="{FB547F1B-75A3-493B-891C-176AAC5A42CC}" type="presParOf" srcId="{D135D7E2-C86D-4881-8BB9-4F2C574CD410}" destId="{ED24F1A5-B88D-4A8D-9170-44CF035F4721}" srcOrd="2" destOrd="0" presId="urn:microsoft.com/office/officeart/2018/2/layout/IconCircleList"/>
    <dgm:cxn modelId="{FEE1A161-5C36-44BB-997D-45CA8D019FF8}" type="presParOf" srcId="{D135D7E2-C86D-4881-8BB9-4F2C574CD410}" destId="{970BA364-031F-4ED5-A55D-8D74B050B8D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1E0C57-2779-4124-A019-7B5BF6090EB2}" type="doc">
      <dgm:prSet loTypeId="urn:microsoft.com/office/officeart/2005/8/layout/radial6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374CDAB0-E83E-4D28-958C-6F288CC286A8}">
      <dgm:prSet phldrT="[Text]" custT="1"/>
      <dgm:spPr/>
      <dgm:t>
        <a:bodyPr/>
        <a:lstStyle/>
        <a:p>
          <a:r>
            <a:rPr lang="en-GB" sz="1800" b="1" dirty="0"/>
            <a:t>Athletic Development</a:t>
          </a:r>
          <a:endParaRPr lang="en-IE" sz="1800" b="1" dirty="0"/>
        </a:p>
      </dgm:t>
    </dgm:pt>
    <dgm:pt modelId="{0D29E63A-7030-42E1-BD3E-70BF873FEB2F}" type="parTrans" cxnId="{E77497AA-0C03-4D8D-996B-B27554EFF81C}">
      <dgm:prSet/>
      <dgm:spPr/>
      <dgm:t>
        <a:bodyPr/>
        <a:lstStyle/>
        <a:p>
          <a:endParaRPr lang="en-IE"/>
        </a:p>
      </dgm:t>
    </dgm:pt>
    <dgm:pt modelId="{F6358E07-E987-462A-917B-574A1AF616A3}" type="sibTrans" cxnId="{E77497AA-0C03-4D8D-996B-B27554EFF81C}">
      <dgm:prSet/>
      <dgm:spPr/>
      <dgm:t>
        <a:bodyPr/>
        <a:lstStyle/>
        <a:p>
          <a:endParaRPr lang="en-IE"/>
        </a:p>
      </dgm:t>
    </dgm:pt>
    <dgm:pt modelId="{E7A90206-1587-4036-8742-95CE5878F535}">
      <dgm:prSet phldrT="[Text]"/>
      <dgm:spPr/>
      <dgm:t>
        <a:bodyPr/>
        <a:lstStyle/>
        <a:p>
          <a:r>
            <a:rPr lang="en-GB" b="1" dirty="0"/>
            <a:t>Youth Players 13- 19</a:t>
          </a:r>
          <a:endParaRPr lang="en-IE" b="1" dirty="0"/>
        </a:p>
      </dgm:t>
    </dgm:pt>
    <dgm:pt modelId="{BFDBA088-4F1A-475F-92FD-126176F2522D}" type="parTrans" cxnId="{874EF294-F1E9-48AC-8400-2BA6B770771A}">
      <dgm:prSet/>
      <dgm:spPr/>
      <dgm:t>
        <a:bodyPr/>
        <a:lstStyle/>
        <a:p>
          <a:endParaRPr lang="en-IE"/>
        </a:p>
      </dgm:t>
    </dgm:pt>
    <dgm:pt modelId="{4136E662-A0CD-4D51-9DD8-12C433BF18B7}" type="sibTrans" cxnId="{874EF294-F1E9-48AC-8400-2BA6B770771A}">
      <dgm:prSet/>
      <dgm:spPr/>
      <dgm:t>
        <a:bodyPr/>
        <a:lstStyle/>
        <a:p>
          <a:endParaRPr lang="en-IE"/>
        </a:p>
      </dgm:t>
    </dgm:pt>
    <dgm:pt modelId="{4694C608-6F01-41C4-8C18-AE8F06F6A27B}">
      <dgm:prSet phldrT="[Text]"/>
      <dgm:spPr/>
      <dgm:t>
        <a:bodyPr/>
        <a:lstStyle/>
        <a:p>
          <a:r>
            <a:rPr lang="en-GB" b="1" dirty="0"/>
            <a:t>2 nights a week (off season)</a:t>
          </a:r>
          <a:endParaRPr lang="en-IE" b="1" dirty="0"/>
        </a:p>
      </dgm:t>
    </dgm:pt>
    <dgm:pt modelId="{361E7ED1-88F6-416D-BF8B-407C6E14F1E9}" type="parTrans" cxnId="{B5CF8AAD-1244-450C-A34E-12D4A88BB0FA}">
      <dgm:prSet/>
      <dgm:spPr/>
      <dgm:t>
        <a:bodyPr/>
        <a:lstStyle/>
        <a:p>
          <a:endParaRPr lang="en-IE"/>
        </a:p>
      </dgm:t>
    </dgm:pt>
    <dgm:pt modelId="{4005064E-A676-4E12-9FE8-74DEECCFA28F}" type="sibTrans" cxnId="{B5CF8AAD-1244-450C-A34E-12D4A88BB0FA}">
      <dgm:prSet/>
      <dgm:spPr/>
      <dgm:t>
        <a:bodyPr/>
        <a:lstStyle/>
        <a:p>
          <a:endParaRPr lang="en-IE"/>
        </a:p>
      </dgm:t>
    </dgm:pt>
    <dgm:pt modelId="{9ADD9989-D0BC-407F-92F3-87B7DD74360B}">
      <dgm:prSet phldrT="[Text]"/>
      <dgm:spPr/>
      <dgm:t>
        <a:bodyPr/>
        <a:lstStyle/>
        <a:p>
          <a:r>
            <a:rPr lang="en-GB" b="1" dirty="0"/>
            <a:t>1 night a week (In season)</a:t>
          </a:r>
          <a:endParaRPr lang="en-IE" b="1" dirty="0"/>
        </a:p>
      </dgm:t>
    </dgm:pt>
    <dgm:pt modelId="{DB842898-C944-4102-8C97-E2BBB1C92613}" type="parTrans" cxnId="{41E44BA2-EB13-48FE-BB65-A8982333AD9E}">
      <dgm:prSet/>
      <dgm:spPr/>
      <dgm:t>
        <a:bodyPr/>
        <a:lstStyle/>
        <a:p>
          <a:endParaRPr lang="en-IE"/>
        </a:p>
      </dgm:t>
    </dgm:pt>
    <dgm:pt modelId="{E1E33A44-B133-4D8E-BDAC-908CDB6C7815}" type="sibTrans" cxnId="{41E44BA2-EB13-48FE-BB65-A8982333AD9E}">
      <dgm:prSet/>
      <dgm:spPr/>
      <dgm:t>
        <a:bodyPr/>
        <a:lstStyle/>
        <a:p>
          <a:endParaRPr lang="en-IE"/>
        </a:p>
      </dgm:t>
    </dgm:pt>
    <dgm:pt modelId="{810F5064-FDCB-4678-9AD5-406112E233B4}">
      <dgm:prSet phldrT="[Text]"/>
      <dgm:spPr/>
      <dgm:t>
        <a:bodyPr/>
        <a:lstStyle/>
        <a:p>
          <a:r>
            <a:rPr lang="en-GB" b="1" dirty="0"/>
            <a:t>3 Groups 6.30pm to 9pm</a:t>
          </a:r>
          <a:endParaRPr lang="en-IE" b="1" dirty="0"/>
        </a:p>
      </dgm:t>
    </dgm:pt>
    <dgm:pt modelId="{16D2DBBE-7CE9-4439-8BD4-0C382ECE8262}" type="parTrans" cxnId="{947F0FE7-110C-4463-BFF4-1E38086C943D}">
      <dgm:prSet/>
      <dgm:spPr/>
      <dgm:t>
        <a:bodyPr/>
        <a:lstStyle/>
        <a:p>
          <a:endParaRPr lang="en-IE"/>
        </a:p>
      </dgm:t>
    </dgm:pt>
    <dgm:pt modelId="{A32B3976-1F7F-4D79-B923-A9B9D1E8E4DF}" type="sibTrans" cxnId="{947F0FE7-110C-4463-BFF4-1E38086C943D}">
      <dgm:prSet/>
      <dgm:spPr/>
      <dgm:t>
        <a:bodyPr/>
        <a:lstStyle/>
        <a:p>
          <a:endParaRPr lang="en-IE"/>
        </a:p>
      </dgm:t>
    </dgm:pt>
    <dgm:pt modelId="{08A176D6-0207-42AC-8559-F9C36449216C}">
      <dgm:prSet/>
      <dgm:spPr/>
      <dgm:t>
        <a:bodyPr/>
        <a:lstStyle/>
        <a:p>
          <a:r>
            <a:rPr lang="en-GB" b="1" dirty="0"/>
            <a:t>Testing (3 times a year)</a:t>
          </a:r>
          <a:endParaRPr lang="en-IE" b="1" dirty="0"/>
        </a:p>
      </dgm:t>
    </dgm:pt>
    <dgm:pt modelId="{57B3DFD2-B0D1-4B52-8B47-550A3840EA54}" type="parTrans" cxnId="{FC33780D-1D9F-4EB4-82C8-AA697A73BC7B}">
      <dgm:prSet/>
      <dgm:spPr/>
      <dgm:t>
        <a:bodyPr/>
        <a:lstStyle/>
        <a:p>
          <a:endParaRPr lang="en-IE"/>
        </a:p>
      </dgm:t>
    </dgm:pt>
    <dgm:pt modelId="{B1E4F7C4-5185-4898-AF42-D06D64E08447}" type="sibTrans" cxnId="{FC33780D-1D9F-4EB4-82C8-AA697A73BC7B}">
      <dgm:prSet/>
      <dgm:spPr/>
      <dgm:t>
        <a:bodyPr/>
        <a:lstStyle/>
        <a:p>
          <a:endParaRPr lang="en-IE"/>
        </a:p>
      </dgm:t>
    </dgm:pt>
    <dgm:pt modelId="{E825A9F2-6A57-4E67-9BC7-128E0E0BE11D}">
      <dgm:prSet/>
      <dgm:spPr/>
      <dgm:t>
        <a:bodyPr/>
        <a:lstStyle/>
        <a:p>
          <a:r>
            <a:rPr lang="en-GB" b="1" dirty="0"/>
            <a:t>Record of Attendance </a:t>
          </a:r>
          <a:endParaRPr lang="en-IE" b="1" dirty="0"/>
        </a:p>
      </dgm:t>
    </dgm:pt>
    <dgm:pt modelId="{0E1AED32-202B-4036-84D5-7BCFD0972A2D}" type="parTrans" cxnId="{4D97AE4E-E688-443F-8A73-CF8046249291}">
      <dgm:prSet/>
      <dgm:spPr/>
      <dgm:t>
        <a:bodyPr/>
        <a:lstStyle/>
        <a:p>
          <a:endParaRPr lang="en-IE"/>
        </a:p>
      </dgm:t>
    </dgm:pt>
    <dgm:pt modelId="{B2778AA0-156D-4273-B817-BC606E465A8B}" type="sibTrans" cxnId="{4D97AE4E-E688-443F-8A73-CF8046249291}">
      <dgm:prSet/>
      <dgm:spPr/>
      <dgm:t>
        <a:bodyPr/>
        <a:lstStyle/>
        <a:p>
          <a:endParaRPr lang="en-IE"/>
        </a:p>
      </dgm:t>
    </dgm:pt>
    <dgm:pt modelId="{800A6DE2-93EB-4076-BA31-2177F31464C5}" type="pres">
      <dgm:prSet presAssocID="{C91E0C57-2779-4124-A019-7B5BF6090EB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F39758B-C330-4648-8482-4C6947F9AD7D}" type="pres">
      <dgm:prSet presAssocID="{374CDAB0-E83E-4D28-958C-6F288CC286A8}" presName="centerShape" presStyleLbl="node0" presStyleIdx="0" presStyleCnt="1"/>
      <dgm:spPr/>
    </dgm:pt>
    <dgm:pt modelId="{69271B84-3D06-4E03-89FE-B58CBDE70BB2}" type="pres">
      <dgm:prSet presAssocID="{E7A90206-1587-4036-8742-95CE5878F535}" presName="node" presStyleLbl="node1" presStyleIdx="0" presStyleCnt="6">
        <dgm:presLayoutVars>
          <dgm:bulletEnabled val="1"/>
        </dgm:presLayoutVars>
      </dgm:prSet>
      <dgm:spPr/>
    </dgm:pt>
    <dgm:pt modelId="{53A3B353-AD05-493B-B1D8-761376F767F9}" type="pres">
      <dgm:prSet presAssocID="{E7A90206-1587-4036-8742-95CE5878F535}" presName="dummy" presStyleCnt="0"/>
      <dgm:spPr/>
    </dgm:pt>
    <dgm:pt modelId="{BA71BDAD-6311-4911-A5B2-BB4FA53DE5EE}" type="pres">
      <dgm:prSet presAssocID="{4136E662-A0CD-4D51-9DD8-12C433BF18B7}" presName="sibTrans" presStyleLbl="sibTrans2D1" presStyleIdx="0" presStyleCnt="6"/>
      <dgm:spPr/>
    </dgm:pt>
    <dgm:pt modelId="{6C9BF413-B1CB-4D0A-93E9-E95C133C4AF5}" type="pres">
      <dgm:prSet presAssocID="{4694C608-6F01-41C4-8C18-AE8F06F6A27B}" presName="node" presStyleLbl="node1" presStyleIdx="1" presStyleCnt="6">
        <dgm:presLayoutVars>
          <dgm:bulletEnabled val="1"/>
        </dgm:presLayoutVars>
      </dgm:prSet>
      <dgm:spPr/>
    </dgm:pt>
    <dgm:pt modelId="{78FE6D86-320D-4E21-AA48-6BFE57721D03}" type="pres">
      <dgm:prSet presAssocID="{4694C608-6F01-41C4-8C18-AE8F06F6A27B}" presName="dummy" presStyleCnt="0"/>
      <dgm:spPr/>
    </dgm:pt>
    <dgm:pt modelId="{481D6D6A-BBCC-4D12-81F8-4D1D78853D5E}" type="pres">
      <dgm:prSet presAssocID="{4005064E-A676-4E12-9FE8-74DEECCFA28F}" presName="sibTrans" presStyleLbl="sibTrans2D1" presStyleIdx="1" presStyleCnt="6"/>
      <dgm:spPr/>
    </dgm:pt>
    <dgm:pt modelId="{2B4D0BF3-E8A3-4D94-B967-002759EA6C2F}" type="pres">
      <dgm:prSet presAssocID="{9ADD9989-D0BC-407F-92F3-87B7DD74360B}" presName="node" presStyleLbl="node1" presStyleIdx="2" presStyleCnt="6">
        <dgm:presLayoutVars>
          <dgm:bulletEnabled val="1"/>
        </dgm:presLayoutVars>
      </dgm:prSet>
      <dgm:spPr/>
    </dgm:pt>
    <dgm:pt modelId="{8CD1EF20-502B-4EEE-8590-DAB1FEC9C9E0}" type="pres">
      <dgm:prSet presAssocID="{9ADD9989-D0BC-407F-92F3-87B7DD74360B}" presName="dummy" presStyleCnt="0"/>
      <dgm:spPr/>
    </dgm:pt>
    <dgm:pt modelId="{0B7A5466-EF78-48BC-8039-8A1618F53D3B}" type="pres">
      <dgm:prSet presAssocID="{E1E33A44-B133-4D8E-BDAC-908CDB6C7815}" presName="sibTrans" presStyleLbl="sibTrans2D1" presStyleIdx="2" presStyleCnt="6"/>
      <dgm:spPr/>
    </dgm:pt>
    <dgm:pt modelId="{3A6FD89A-787E-489B-ABF8-76E57CB46C2C}" type="pres">
      <dgm:prSet presAssocID="{810F5064-FDCB-4678-9AD5-406112E233B4}" presName="node" presStyleLbl="node1" presStyleIdx="3" presStyleCnt="6">
        <dgm:presLayoutVars>
          <dgm:bulletEnabled val="1"/>
        </dgm:presLayoutVars>
      </dgm:prSet>
      <dgm:spPr/>
    </dgm:pt>
    <dgm:pt modelId="{587B5EE1-F79E-4AFA-978B-E72B01BE06AB}" type="pres">
      <dgm:prSet presAssocID="{810F5064-FDCB-4678-9AD5-406112E233B4}" presName="dummy" presStyleCnt="0"/>
      <dgm:spPr/>
    </dgm:pt>
    <dgm:pt modelId="{63843C16-EC30-46B1-A7B5-E75D24C12947}" type="pres">
      <dgm:prSet presAssocID="{A32B3976-1F7F-4D79-B923-A9B9D1E8E4DF}" presName="sibTrans" presStyleLbl="sibTrans2D1" presStyleIdx="3" presStyleCnt="6"/>
      <dgm:spPr/>
    </dgm:pt>
    <dgm:pt modelId="{61E6C698-0504-4012-AE8F-9569749A7865}" type="pres">
      <dgm:prSet presAssocID="{08A176D6-0207-42AC-8559-F9C36449216C}" presName="node" presStyleLbl="node1" presStyleIdx="4" presStyleCnt="6">
        <dgm:presLayoutVars>
          <dgm:bulletEnabled val="1"/>
        </dgm:presLayoutVars>
      </dgm:prSet>
      <dgm:spPr/>
    </dgm:pt>
    <dgm:pt modelId="{B02F4F02-5887-499E-9840-AF897B333A43}" type="pres">
      <dgm:prSet presAssocID="{08A176D6-0207-42AC-8559-F9C36449216C}" presName="dummy" presStyleCnt="0"/>
      <dgm:spPr/>
    </dgm:pt>
    <dgm:pt modelId="{8DD02902-A9A5-4612-AEED-EAD4897981CB}" type="pres">
      <dgm:prSet presAssocID="{B1E4F7C4-5185-4898-AF42-D06D64E08447}" presName="sibTrans" presStyleLbl="sibTrans2D1" presStyleIdx="4" presStyleCnt="6"/>
      <dgm:spPr/>
    </dgm:pt>
    <dgm:pt modelId="{8D842689-12FF-4797-92E4-2101EE704903}" type="pres">
      <dgm:prSet presAssocID="{E825A9F2-6A57-4E67-9BC7-128E0E0BE11D}" presName="node" presStyleLbl="node1" presStyleIdx="5" presStyleCnt="6">
        <dgm:presLayoutVars>
          <dgm:bulletEnabled val="1"/>
        </dgm:presLayoutVars>
      </dgm:prSet>
      <dgm:spPr/>
    </dgm:pt>
    <dgm:pt modelId="{FBE88C7F-6EEB-42CA-A6F6-1E02ED852B83}" type="pres">
      <dgm:prSet presAssocID="{E825A9F2-6A57-4E67-9BC7-128E0E0BE11D}" presName="dummy" presStyleCnt="0"/>
      <dgm:spPr/>
    </dgm:pt>
    <dgm:pt modelId="{675499C9-9170-4114-86E6-C7C2C1B35EEB}" type="pres">
      <dgm:prSet presAssocID="{B2778AA0-156D-4273-B817-BC606E465A8B}" presName="sibTrans" presStyleLbl="sibTrans2D1" presStyleIdx="5" presStyleCnt="6"/>
      <dgm:spPr/>
    </dgm:pt>
  </dgm:ptLst>
  <dgm:cxnLst>
    <dgm:cxn modelId="{D08AE801-97AF-457E-A16E-F87814DCCD9A}" type="presOf" srcId="{A32B3976-1F7F-4D79-B923-A9B9D1E8E4DF}" destId="{63843C16-EC30-46B1-A7B5-E75D24C12947}" srcOrd="0" destOrd="0" presId="urn:microsoft.com/office/officeart/2005/8/layout/radial6"/>
    <dgm:cxn modelId="{FC33780D-1D9F-4EB4-82C8-AA697A73BC7B}" srcId="{374CDAB0-E83E-4D28-958C-6F288CC286A8}" destId="{08A176D6-0207-42AC-8559-F9C36449216C}" srcOrd="4" destOrd="0" parTransId="{57B3DFD2-B0D1-4B52-8B47-550A3840EA54}" sibTransId="{B1E4F7C4-5185-4898-AF42-D06D64E08447}"/>
    <dgm:cxn modelId="{A9C5101A-4E8F-4864-88D8-A3C9E337C4E3}" type="presOf" srcId="{810F5064-FDCB-4678-9AD5-406112E233B4}" destId="{3A6FD89A-787E-489B-ABF8-76E57CB46C2C}" srcOrd="0" destOrd="0" presId="urn:microsoft.com/office/officeart/2005/8/layout/radial6"/>
    <dgm:cxn modelId="{007D2233-58B0-4DD1-A56B-E504537F6E3D}" type="presOf" srcId="{E7A90206-1587-4036-8742-95CE5878F535}" destId="{69271B84-3D06-4E03-89FE-B58CBDE70BB2}" srcOrd="0" destOrd="0" presId="urn:microsoft.com/office/officeart/2005/8/layout/radial6"/>
    <dgm:cxn modelId="{D139BF39-D80A-4496-8998-0C30289B5033}" type="presOf" srcId="{E825A9F2-6A57-4E67-9BC7-128E0E0BE11D}" destId="{8D842689-12FF-4797-92E4-2101EE704903}" srcOrd="0" destOrd="0" presId="urn:microsoft.com/office/officeart/2005/8/layout/radial6"/>
    <dgm:cxn modelId="{F8BE2763-C0D5-4B50-BEB6-08CA83662E3D}" type="presOf" srcId="{4694C608-6F01-41C4-8C18-AE8F06F6A27B}" destId="{6C9BF413-B1CB-4D0A-93E9-E95C133C4AF5}" srcOrd="0" destOrd="0" presId="urn:microsoft.com/office/officeart/2005/8/layout/radial6"/>
    <dgm:cxn modelId="{36CDBC44-58CE-4BA2-B576-B1377251698F}" type="presOf" srcId="{E1E33A44-B133-4D8E-BDAC-908CDB6C7815}" destId="{0B7A5466-EF78-48BC-8039-8A1618F53D3B}" srcOrd="0" destOrd="0" presId="urn:microsoft.com/office/officeart/2005/8/layout/radial6"/>
    <dgm:cxn modelId="{4D97AE4E-E688-443F-8A73-CF8046249291}" srcId="{374CDAB0-E83E-4D28-958C-6F288CC286A8}" destId="{E825A9F2-6A57-4E67-9BC7-128E0E0BE11D}" srcOrd="5" destOrd="0" parTransId="{0E1AED32-202B-4036-84D5-7BCFD0972A2D}" sibTransId="{B2778AA0-156D-4273-B817-BC606E465A8B}"/>
    <dgm:cxn modelId="{ED99DA5A-C61D-47A5-8E1D-3E47C6BA3E3A}" type="presOf" srcId="{4136E662-A0CD-4D51-9DD8-12C433BF18B7}" destId="{BA71BDAD-6311-4911-A5B2-BB4FA53DE5EE}" srcOrd="0" destOrd="0" presId="urn:microsoft.com/office/officeart/2005/8/layout/radial6"/>
    <dgm:cxn modelId="{50D38890-EB47-4D7E-8831-51E2D1753E99}" type="presOf" srcId="{9ADD9989-D0BC-407F-92F3-87B7DD74360B}" destId="{2B4D0BF3-E8A3-4D94-B967-002759EA6C2F}" srcOrd="0" destOrd="0" presId="urn:microsoft.com/office/officeart/2005/8/layout/radial6"/>
    <dgm:cxn modelId="{874EF294-F1E9-48AC-8400-2BA6B770771A}" srcId="{374CDAB0-E83E-4D28-958C-6F288CC286A8}" destId="{E7A90206-1587-4036-8742-95CE5878F535}" srcOrd="0" destOrd="0" parTransId="{BFDBA088-4F1A-475F-92FD-126176F2522D}" sibTransId="{4136E662-A0CD-4D51-9DD8-12C433BF18B7}"/>
    <dgm:cxn modelId="{41E44BA2-EB13-48FE-BB65-A8982333AD9E}" srcId="{374CDAB0-E83E-4D28-958C-6F288CC286A8}" destId="{9ADD9989-D0BC-407F-92F3-87B7DD74360B}" srcOrd="2" destOrd="0" parTransId="{DB842898-C944-4102-8C97-E2BBB1C92613}" sibTransId="{E1E33A44-B133-4D8E-BDAC-908CDB6C7815}"/>
    <dgm:cxn modelId="{912EADA5-31A4-48DA-AE06-E47DC6F512F2}" type="presOf" srcId="{B1E4F7C4-5185-4898-AF42-D06D64E08447}" destId="{8DD02902-A9A5-4612-AEED-EAD4897981CB}" srcOrd="0" destOrd="0" presId="urn:microsoft.com/office/officeart/2005/8/layout/radial6"/>
    <dgm:cxn modelId="{5C20F3A6-CFFF-4E91-9920-E9176C1C7B23}" type="presOf" srcId="{374CDAB0-E83E-4D28-958C-6F288CC286A8}" destId="{2F39758B-C330-4648-8482-4C6947F9AD7D}" srcOrd="0" destOrd="0" presId="urn:microsoft.com/office/officeart/2005/8/layout/radial6"/>
    <dgm:cxn modelId="{E77497AA-0C03-4D8D-996B-B27554EFF81C}" srcId="{C91E0C57-2779-4124-A019-7B5BF6090EB2}" destId="{374CDAB0-E83E-4D28-958C-6F288CC286A8}" srcOrd="0" destOrd="0" parTransId="{0D29E63A-7030-42E1-BD3E-70BF873FEB2F}" sibTransId="{F6358E07-E987-462A-917B-574A1AF616A3}"/>
    <dgm:cxn modelId="{B5CF8AAD-1244-450C-A34E-12D4A88BB0FA}" srcId="{374CDAB0-E83E-4D28-958C-6F288CC286A8}" destId="{4694C608-6F01-41C4-8C18-AE8F06F6A27B}" srcOrd="1" destOrd="0" parTransId="{361E7ED1-88F6-416D-BF8B-407C6E14F1E9}" sibTransId="{4005064E-A676-4E12-9FE8-74DEECCFA28F}"/>
    <dgm:cxn modelId="{D358D7B5-5776-4A0A-AD3B-95FB76C0FAF4}" type="presOf" srcId="{08A176D6-0207-42AC-8559-F9C36449216C}" destId="{61E6C698-0504-4012-AE8F-9569749A7865}" srcOrd="0" destOrd="0" presId="urn:microsoft.com/office/officeart/2005/8/layout/radial6"/>
    <dgm:cxn modelId="{ECC0CABD-0AA0-496E-9BC1-D1357CA208D6}" type="presOf" srcId="{B2778AA0-156D-4273-B817-BC606E465A8B}" destId="{675499C9-9170-4114-86E6-C7C2C1B35EEB}" srcOrd="0" destOrd="0" presId="urn:microsoft.com/office/officeart/2005/8/layout/radial6"/>
    <dgm:cxn modelId="{EE3429E2-08A6-4048-A668-C1134FB191F7}" type="presOf" srcId="{C91E0C57-2779-4124-A019-7B5BF6090EB2}" destId="{800A6DE2-93EB-4076-BA31-2177F31464C5}" srcOrd="0" destOrd="0" presId="urn:microsoft.com/office/officeart/2005/8/layout/radial6"/>
    <dgm:cxn modelId="{947F0FE7-110C-4463-BFF4-1E38086C943D}" srcId="{374CDAB0-E83E-4D28-958C-6F288CC286A8}" destId="{810F5064-FDCB-4678-9AD5-406112E233B4}" srcOrd="3" destOrd="0" parTransId="{16D2DBBE-7CE9-4439-8BD4-0C382ECE8262}" sibTransId="{A32B3976-1F7F-4D79-B923-A9B9D1E8E4DF}"/>
    <dgm:cxn modelId="{3AA437FF-EF91-4D6A-958C-46441F9DFE3C}" type="presOf" srcId="{4005064E-A676-4E12-9FE8-74DEECCFA28F}" destId="{481D6D6A-BBCC-4D12-81F8-4D1D78853D5E}" srcOrd="0" destOrd="0" presId="urn:microsoft.com/office/officeart/2005/8/layout/radial6"/>
    <dgm:cxn modelId="{1AE06FF4-CD1D-44F1-9CC6-0FC1C512FF1F}" type="presParOf" srcId="{800A6DE2-93EB-4076-BA31-2177F31464C5}" destId="{2F39758B-C330-4648-8482-4C6947F9AD7D}" srcOrd="0" destOrd="0" presId="urn:microsoft.com/office/officeart/2005/8/layout/radial6"/>
    <dgm:cxn modelId="{F8D60F4F-B93E-46C6-9459-B15138C40120}" type="presParOf" srcId="{800A6DE2-93EB-4076-BA31-2177F31464C5}" destId="{69271B84-3D06-4E03-89FE-B58CBDE70BB2}" srcOrd="1" destOrd="0" presId="urn:microsoft.com/office/officeart/2005/8/layout/radial6"/>
    <dgm:cxn modelId="{EA44D9AE-1821-4060-A126-78CAF458B6C5}" type="presParOf" srcId="{800A6DE2-93EB-4076-BA31-2177F31464C5}" destId="{53A3B353-AD05-493B-B1D8-761376F767F9}" srcOrd="2" destOrd="0" presId="urn:microsoft.com/office/officeart/2005/8/layout/radial6"/>
    <dgm:cxn modelId="{EDA435A9-B2C6-4DB2-9D6B-D6906BEF5C37}" type="presParOf" srcId="{800A6DE2-93EB-4076-BA31-2177F31464C5}" destId="{BA71BDAD-6311-4911-A5B2-BB4FA53DE5EE}" srcOrd="3" destOrd="0" presId="urn:microsoft.com/office/officeart/2005/8/layout/radial6"/>
    <dgm:cxn modelId="{C44A86C8-E6D2-4242-8788-3D70BD216000}" type="presParOf" srcId="{800A6DE2-93EB-4076-BA31-2177F31464C5}" destId="{6C9BF413-B1CB-4D0A-93E9-E95C133C4AF5}" srcOrd="4" destOrd="0" presId="urn:microsoft.com/office/officeart/2005/8/layout/radial6"/>
    <dgm:cxn modelId="{3673EAD6-81A8-444D-9A6C-E3C971B7E968}" type="presParOf" srcId="{800A6DE2-93EB-4076-BA31-2177F31464C5}" destId="{78FE6D86-320D-4E21-AA48-6BFE57721D03}" srcOrd="5" destOrd="0" presId="urn:microsoft.com/office/officeart/2005/8/layout/radial6"/>
    <dgm:cxn modelId="{AB217F2F-775A-4EBD-B97D-A333BD89A847}" type="presParOf" srcId="{800A6DE2-93EB-4076-BA31-2177F31464C5}" destId="{481D6D6A-BBCC-4D12-81F8-4D1D78853D5E}" srcOrd="6" destOrd="0" presId="urn:microsoft.com/office/officeart/2005/8/layout/radial6"/>
    <dgm:cxn modelId="{3439E76B-14CE-48EF-BEBA-286D0207EF14}" type="presParOf" srcId="{800A6DE2-93EB-4076-BA31-2177F31464C5}" destId="{2B4D0BF3-E8A3-4D94-B967-002759EA6C2F}" srcOrd="7" destOrd="0" presId="urn:microsoft.com/office/officeart/2005/8/layout/radial6"/>
    <dgm:cxn modelId="{EBB413B0-F03A-492C-A11C-0071DF9E5619}" type="presParOf" srcId="{800A6DE2-93EB-4076-BA31-2177F31464C5}" destId="{8CD1EF20-502B-4EEE-8590-DAB1FEC9C9E0}" srcOrd="8" destOrd="0" presId="urn:microsoft.com/office/officeart/2005/8/layout/radial6"/>
    <dgm:cxn modelId="{DC87019D-BD88-4171-A80F-DF87A6561D53}" type="presParOf" srcId="{800A6DE2-93EB-4076-BA31-2177F31464C5}" destId="{0B7A5466-EF78-48BC-8039-8A1618F53D3B}" srcOrd="9" destOrd="0" presId="urn:microsoft.com/office/officeart/2005/8/layout/radial6"/>
    <dgm:cxn modelId="{7121C295-AB62-42A4-BEEE-50E672C44972}" type="presParOf" srcId="{800A6DE2-93EB-4076-BA31-2177F31464C5}" destId="{3A6FD89A-787E-489B-ABF8-76E57CB46C2C}" srcOrd="10" destOrd="0" presId="urn:microsoft.com/office/officeart/2005/8/layout/radial6"/>
    <dgm:cxn modelId="{D569705F-8CB7-4C7C-AC03-C8ED95837000}" type="presParOf" srcId="{800A6DE2-93EB-4076-BA31-2177F31464C5}" destId="{587B5EE1-F79E-4AFA-978B-E72B01BE06AB}" srcOrd="11" destOrd="0" presId="urn:microsoft.com/office/officeart/2005/8/layout/radial6"/>
    <dgm:cxn modelId="{4B1113B1-0F6E-46D4-9E56-63961C655DC3}" type="presParOf" srcId="{800A6DE2-93EB-4076-BA31-2177F31464C5}" destId="{63843C16-EC30-46B1-A7B5-E75D24C12947}" srcOrd="12" destOrd="0" presId="urn:microsoft.com/office/officeart/2005/8/layout/radial6"/>
    <dgm:cxn modelId="{AB9FC91B-5FBC-4206-A6CC-9CC17317E90C}" type="presParOf" srcId="{800A6DE2-93EB-4076-BA31-2177F31464C5}" destId="{61E6C698-0504-4012-AE8F-9569749A7865}" srcOrd="13" destOrd="0" presId="urn:microsoft.com/office/officeart/2005/8/layout/radial6"/>
    <dgm:cxn modelId="{1080744C-31B1-47E7-8686-C7FF16A0D383}" type="presParOf" srcId="{800A6DE2-93EB-4076-BA31-2177F31464C5}" destId="{B02F4F02-5887-499E-9840-AF897B333A43}" srcOrd="14" destOrd="0" presId="urn:microsoft.com/office/officeart/2005/8/layout/radial6"/>
    <dgm:cxn modelId="{7A66E50C-529E-458D-8116-139961FE914A}" type="presParOf" srcId="{800A6DE2-93EB-4076-BA31-2177F31464C5}" destId="{8DD02902-A9A5-4612-AEED-EAD4897981CB}" srcOrd="15" destOrd="0" presId="urn:microsoft.com/office/officeart/2005/8/layout/radial6"/>
    <dgm:cxn modelId="{012C2D85-4240-40D0-A654-BCCB57CB3703}" type="presParOf" srcId="{800A6DE2-93EB-4076-BA31-2177F31464C5}" destId="{8D842689-12FF-4797-92E4-2101EE704903}" srcOrd="16" destOrd="0" presId="urn:microsoft.com/office/officeart/2005/8/layout/radial6"/>
    <dgm:cxn modelId="{F57FF74F-4FC8-4574-87B2-0C534D403D1A}" type="presParOf" srcId="{800A6DE2-93EB-4076-BA31-2177F31464C5}" destId="{FBE88C7F-6EEB-42CA-A6F6-1E02ED852B83}" srcOrd="17" destOrd="0" presId="urn:microsoft.com/office/officeart/2005/8/layout/radial6"/>
    <dgm:cxn modelId="{6DC05ECA-3B09-462B-801B-A46F4AA096CC}" type="presParOf" srcId="{800A6DE2-93EB-4076-BA31-2177F31464C5}" destId="{675499C9-9170-4114-86E6-C7C2C1B35EEB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C4AF64-8BE4-44F7-B702-48BF774A1040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E443E5E-C250-43B4-96EC-A5C1A6BB5345}">
      <dgm:prSet/>
      <dgm:spPr/>
      <dgm:t>
        <a:bodyPr/>
        <a:lstStyle/>
        <a:p>
          <a:r>
            <a:rPr lang="en-IE"/>
            <a:t>Height &amp; Weight – Player Maturation</a:t>
          </a:r>
          <a:endParaRPr lang="en-US"/>
        </a:p>
      </dgm:t>
    </dgm:pt>
    <dgm:pt modelId="{13A2B6D8-54A6-469F-A3AF-1B5657795035}" type="parTrans" cxnId="{66D44176-485C-4798-BECB-56D1D732C305}">
      <dgm:prSet/>
      <dgm:spPr/>
      <dgm:t>
        <a:bodyPr/>
        <a:lstStyle/>
        <a:p>
          <a:endParaRPr lang="en-US"/>
        </a:p>
      </dgm:t>
    </dgm:pt>
    <dgm:pt modelId="{F9679801-9ECD-4719-B233-D56DDAE1F047}" type="sibTrans" cxnId="{66D44176-485C-4798-BECB-56D1D732C305}">
      <dgm:prSet/>
      <dgm:spPr/>
      <dgm:t>
        <a:bodyPr/>
        <a:lstStyle/>
        <a:p>
          <a:endParaRPr lang="en-US"/>
        </a:p>
      </dgm:t>
    </dgm:pt>
    <dgm:pt modelId="{8120DFFB-93E3-43AD-A687-5500CBE93E36}">
      <dgm:prSet/>
      <dgm:spPr/>
      <dgm:t>
        <a:bodyPr/>
        <a:lstStyle/>
        <a:p>
          <a:r>
            <a:rPr lang="en-IE" dirty="0"/>
            <a:t>Lower limb power – Counter-Movement Jump</a:t>
          </a:r>
          <a:endParaRPr lang="en-US" dirty="0"/>
        </a:p>
      </dgm:t>
    </dgm:pt>
    <dgm:pt modelId="{131E0552-120E-4DE2-9F81-87BF379EE8C3}" type="parTrans" cxnId="{5551C318-5AE2-4B7D-92BB-25E5942F6350}">
      <dgm:prSet/>
      <dgm:spPr/>
      <dgm:t>
        <a:bodyPr/>
        <a:lstStyle/>
        <a:p>
          <a:endParaRPr lang="en-US"/>
        </a:p>
      </dgm:t>
    </dgm:pt>
    <dgm:pt modelId="{E0049762-42D9-447D-BA8F-D3444CC79B24}" type="sibTrans" cxnId="{5551C318-5AE2-4B7D-92BB-25E5942F6350}">
      <dgm:prSet/>
      <dgm:spPr/>
      <dgm:t>
        <a:bodyPr/>
        <a:lstStyle/>
        <a:p>
          <a:endParaRPr lang="en-US"/>
        </a:p>
      </dgm:t>
    </dgm:pt>
    <dgm:pt modelId="{4E80B69B-3C10-4C58-9380-F45158406812}">
      <dgm:prSet/>
      <dgm:spPr/>
      <dgm:t>
        <a:bodyPr/>
        <a:lstStyle/>
        <a:p>
          <a:r>
            <a:rPr lang="en-US" dirty="0"/>
            <a:t>Acceleration – 10m</a:t>
          </a:r>
        </a:p>
      </dgm:t>
    </dgm:pt>
    <dgm:pt modelId="{C6527C8A-1A2A-4FA3-8F3D-8C5685C8AE74}" type="parTrans" cxnId="{AD4181C6-0BA8-40F7-8FF1-CB8F0889BF96}">
      <dgm:prSet/>
      <dgm:spPr/>
      <dgm:t>
        <a:bodyPr/>
        <a:lstStyle/>
        <a:p>
          <a:endParaRPr lang="en-US"/>
        </a:p>
      </dgm:t>
    </dgm:pt>
    <dgm:pt modelId="{99F73EF9-00AD-4D8F-8302-AB22569BC3EC}" type="sibTrans" cxnId="{AD4181C6-0BA8-40F7-8FF1-CB8F0889BF96}">
      <dgm:prSet/>
      <dgm:spPr/>
      <dgm:t>
        <a:bodyPr/>
        <a:lstStyle/>
        <a:p>
          <a:endParaRPr lang="en-US"/>
        </a:p>
      </dgm:t>
    </dgm:pt>
    <dgm:pt modelId="{5FACC08A-58BA-4941-98DF-6F36E2C77B24}">
      <dgm:prSet/>
      <dgm:spPr/>
      <dgm:t>
        <a:bodyPr/>
        <a:lstStyle/>
        <a:p>
          <a:r>
            <a:rPr lang="en-IE" dirty="0"/>
            <a:t>Strength – Front squat, Bench, Chin-ups</a:t>
          </a:r>
          <a:endParaRPr lang="en-US" dirty="0"/>
        </a:p>
      </dgm:t>
    </dgm:pt>
    <dgm:pt modelId="{378439D7-DF67-4A26-AEEF-4FD753433184}" type="parTrans" cxnId="{A562E086-A11A-4AE2-8FD6-8CB3D695BEBC}">
      <dgm:prSet/>
      <dgm:spPr/>
      <dgm:t>
        <a:bodyPr/>
        <a:lstStyle/>
        <a:p>
          <a:endParaRPr lang="en-US"/>
        </a:p>
      </dgm:t>
    </dgm:pt>
    <dgm:pt modelId="{419C50DA-F5FB-41DE-8CA3-2719C92E3EBB}" type="sibTrans" cxnId="{A562E086-A11A-4AE2-8FD6-8CB3D695BEBC}">
      <dgm:prSet/>
      <dgm:spPr/>
      <dgm:t>
        <a:bodyPr/>
        <a:lstStyle/>
        <a:p>
          <a:endParaRPr lang="en-US"/>
        </a:p>
      </dgm:t>
    </dgm:pt>
    <dgm:pt modelId="{52715EE9-9484-4344-8DFA-4D8A05048CE9}">
      <dgm:prSet/>
      <dgm:spPr/>
      <dgm:t>
        <a:bodyPr/>
        <a:lstStyle/>
        <a:p>
          <a:r>
            <a:rPr lang="en-IE" dirty="0"/>
            <a:t>Fitness – 1.2Km</a:t>
          </a:r>
          <a:endParaRPr lang="en-US" dirty="0"/>
        </a:p>
      </dgm:t>
    </dgm:pt>
    <dgm:pt modelId="{ECCE0953-4717-4B52-83EE-6291ADA51473}" type="parTrans" cxnId="{60CE7944-B4C5-4584-89C8-DC85EC052BA6}">
      <dgm:prSet/>
      <dgm:spPr/>
      <dgm:t>
        <a:bodyPr/>
        <a:lstStyle/>
        <a:p>
          <a:endParaRPr lang="en-US"/>
        </a:p>
      </dgm:t>
    </dgm:pt>
    <dgm:pt modelId="{454716A4-D86E-4F1E-8FAF-461D7E61A99C}" type="sibTrans" cxnId="{60CE7944-B4C5-4584-89C8-DC85EC052BA6}">
      <dgm:prSet/>
      <dgm:spPr/>
      <dgm:t>
        <a:bodyPr/>
        <a:lstStyle/>
        <a:p>
          <a:endParaRPr lang="en-US"/>
        </a:p>
      </dgm:t>
    </dgm:pt>
    <dgm:pt modelId="{A8C20E73-7A7B-471E-9A11-EFC89250F96C}" type="pres">
      <dgm:prSet presAssocID="{CCC4AF64-8BE4-44F7-B702-48BF774A1040}" presName="outerComposite" presStyleCnt="0">
        <dgm:presLayoutVars>
          <dgm:chMax val="5"/>
          <dgm:dir/>
          <dgm:resizeHandles val="exact"/>
        </dgm:presLayoutVars>
      </dgm:prSet>
      <dgm:spPr/>
    </dgm:pt>
    <dgm:pt modelId="{C02211FB-3D40-4268-B9FA-3898635C99D1}" type="pres">
      <dgm:prSet presAssocID="{CCC4AF64-8BE4-44F7-B702-48BF774A1040}" presName="dummyMaxCanvas" presStyleCnt="0">
        <dgm:presLayoutVars/>
      </dgm:prSet>
      <dgm:spPr/>
    </dgm:pt>
    <dgm:pt modelId="{B6FB6E70-0961-4373-800C-44738DD3A688}" type="pres">
      <dgm:prSet presAssocID="{CCC4AF64-8BE4-44F7-B702-48BF774A1040}" presName="FiveNodes_1" presStyleLbl="node1" presStyleIdx="0" presStyleCnt="5">
        <dgm:presLayoutVars>
          <dgm:bulletEnabled val="1"/>
        </dgm:presLayoutVars>
      </dgm:prSet>
      <dgm:spPr/>
    </dgm:pt>
    <dgm:pt modelId="{A25DF556-0682-46A0-B7D6-46CC3320C1FD}" type="pres">
      <dgm:prSet presAssocID="{CCC4AF64-8BE4-44F7-B702-48BF774A1040}" presName="FiveNodes_2" presStyleLbl="node1" presStyleIdx="1" presStyleCnt="5">
        <dgm:presLayoutVars>
          <dgm:bulletEnabled val="1"/>
        </dgm:presLayoutVars>
      </dgm:prSet>
      <dgm:spPr/>
    </dgm:pt>
    <dgm:pt modelId="{B3EF74CA-C4EA-487B-9FAB-98A1AC8F1FE2}" type="pres">
      <dgm:prSet presAssocID="{CCC4AF64-8BE4-44F7-B702-48BF774A1040}" presName="FiveNodes_3" presStyleLbl="node1" presStyleIdx="2" presStyleCnt="5">
        <dgm:presLayoutVars>
          <dgm:bulletEnabled val="1"/>
        </dgm:presLayoutVars>
      </dgm:prSet>
      <dgm:spPr/>
    </dgm:pt>
    <dgm:pt modelId="{35B04FCE-6646-4FD1-B6A1-0B1C85E148A2}" type="pres">
      <dgm:prSet presAssocID="{CCC4AF64-8BE4-44F7-B702-48BF774A1040}" presName="FiveNodes_4" presStyleLbl="node1" presStyleIdx="3" presStyleCnt="5">
        <dgm:presLayoutVars>
          <dgm:bulletEnabled val="1"/>
        </dgm:presLayoutVars>
      </dgm:prSet>
      <dgm:spPr/>
    </dgm:pt>
    <dgm:pt modelId="{C38EE9B4-22AB-42B0-9FA1-6935321A0881}" type="pres">
      <dgm:prSet presAssocID="{CCC4AF64-8BE4-44F7-B702-48BF774A1040}" presName="FiveNodes_5" presStyleLbl="node1" presStyleIdx="4" presStyleCnt="5">
        <dgm:presLayoutVars>
          <dgm:bulletEnabled val="1"/>
        </dgm:presLayoutVars>
      </dgm:prSet>
      <dgm:spPr/>
    </dgm:pt>
    <dgm:pt modelId="{722A1B22-ECD5-497C-9342-0BE08BF62510}" type="pres">
      <dgm:prSet presAssocID="{CCC4AF64-8BE4-44F7-B702-48BF774A1040}" presName="FiveConn_1-2" presStyleLbl="fgAccFollowNode1" presStyleIdx="0" presStyleCnt="4">
        <dgm:presLayoutVars>
          <dgm:bulletEnabled val="1"/>
        </dgm:presLayoutVars>
      </dgm:prSet>
      <dgm:spPr/>
    </dgm:pt>
    <dgm:pt modelId="{638C6EFD-8DF4-470C-95BA-3DD6497BF7C1}" type="pres">
      <dgm:prSet presAssocID="{CCC4AF64-8BE4-44F7-B702-48BF774A1040}" presName="FiveConn_2-3" presStyleLbl="fgAccFollowNode1" presStyleIdx="1" presStyleCnt="4">
        <dgm:presLayoutVars>
          <dgm:bulletEnabled val="1"/>
        </dgm:presLayoutVars>
      </dgm:prSet>
      <dgm:spPr/>
    </dgm:pt>
    <dgm:pt modelId="{BAD0054F-A461-4AF2-8DEF-5BA457465333}" type="pres">
      <dgm:prSet presAssocID="{CCC4AF64-8BE4-44F7-B702-48BF774A1040}" presName="FiveConn_3-4" presStyleLbl="fgAccFollowNode1" presStyleIdx="2" presStyleCnt="4">
        <dgm:presLayoutVars>
          <dgm:bulletEnabled val="1"/>
        </dgm:presLayoutVars>
      </dgm:prSet>
      <dgm:spPr/>
    </dgm:pt>
    <dgm:pt modelId="{F2FFFEF6-8421-4913-B6DC-C68013CEDAC1}" type="pres">
      <dgm:prSet presAssocID="{CCC4AF64-8BE4-44F7-B702-48BF774A1040}" presName="FiveConn_4-5" presStyleLbl="fgAccFollowNode1" presStyleIdx="3" presStyleCnt="4">
        <dgm:presLayoutVars>
          <dgm:bulletEnabled val="1"/>
        </dgm:presLayoutVars>
      </dgm:prSet>
      <dgm:spPr/>
    </dgm:pt>
    <dgm:pt modelId="{1CA48CE9-4BF2-4B9C-8E2C-7BEEF3D3530E}" type="pres">
      <dgm:prSet presAssocID="{CCC4AF64-8BE4-44F7-B702-48BF774A1040}" presName="FiveNodes_1_text" presStyleLbl="node1" presStyleIdx="4" presStyleCnt="5">
        <dgm:presLayoutVars>
          <dgm:bulletEnabled val="1"/>
        </dgm:presLayoutVars>
      </dgm:prSet>
      <dgm:spPr/>
    </dgm:pt>
    <dgm:pt modelId="{3BBCA005-AA2F-4557-93C4-718A9A73CE8A}" type="pres">
      <dgm:prSet presAssocID="{CCC4AF64-8BE4-44F7-B702-48BF774A1040}" presName="FiveNodes_2_text" presStyleLbl="node1" presStyleIdx="4" presStyleCnt="5">
        <dgm:presLayoutVars>
          <dgm:bulletEnabled val="1"/>
        </dgm:presLayoutVars>
      </dgm:prSet>
      <dgm:spPr/>
    </dgm:pt>
    <dgm:pt modelId="{895E75A4-0286-49F1-8088-28687CBB87BB}" type="pres">
      <dgm:prSet presAssocID="{CCC4AF64-8BE4-44F7-B702-48BF774A1040}" presName="FiveNodes_3_text" presStyleLbl="node1" presStyleIdx="4" presStyleCnt="5">
        <dgm:presLayoutVars>
          <dgm:bulletEnabled val="1"/>
        </dgm:presLayoutVars>
      </dgm:prSet>
      <dgm:spPr/>
    </dgm:pt>
    <dgm:pt modelId="{373EBD81-26C3-415F-B7DA-CB09B82D1059}" type="pres">
      <dgm:prSet presAssocID="{CCC4AF64-8BE4-44F7-B702-48BF774A1040}" presName="FiveNodes_4_text" presStyleLbl="node1" presStyleIdx="4" presStyleCnt="5">
        <dgm:presLayoutVars>
          <dgm:bulletEnabled val="1"/>
        </dgm:presLayoutVars>
      </dgm:prSet>
      <dgm:spPr/>
    </dgm:pt>
    <dgm:pt modelId="{ABF18895-110B-494F-B495-F1241E3B368D}" type="pres">
      <dgm:prSet presAssocID="{CCC4AF64-8BE4-44F7-B702-48BF774A104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4B16702-83EB-4B27-9BE4-3D5989A4C6FA}" type="presOf" srcId="{0E443E5E-C250-43B4-96EC-A5C1A6BB5345}" destId="{B6FB6E70-0961-4373-800C-44738DD3A688}" srcOrd="0" destOrd="0" presId="urn:microsoft.com/office/officeart/2005/8/layout/vProcess5"/>
    <dgm:cxn modelId="{6FD8E117-6CA6-4EE6-B46E-343D68DAB4B4}" type="presOf" srcId="{8120DFFB-93E3-43AD-A687-5500CBE93E36}" destId="{3BBCA005-AA2F-4557-93C4-718A9A73CE8A}" srcOrd="1" destOrd="0" presId="urn:microsoft.com/office/officeart/2005/8/layout/vProcess5"/>
    <dgm:cxn modelId="{5551C318-5AE2-4B7D-92BB-25E5942F6350}" srcId="{CCC4AF64-8BE4-44F7-B702-48BF774A1040}" destId="{8120DFFB-93E3-43AD-A687-5500CBE93E36}" srcOrd="1" destOrd="0" parTransId="{131E0552-120E-4DE2-9F81-87BF379EE8C3}" sibTransId="{E0049762-42D9-447D-BA8F-D3444CC79B24}"/>
    <dgm:cxn modelId="{A4E23633-7578-444D-8296-E0A40199D8D1}" type="presOf" srcId="{5FACC08A-58BA-4941-98DF-6F36E2C77B24}" destId="{373EBD81-26C3-415F-B7DA-CB09B82D1059}" srcOrd="1" destOrd="0" presId="urn:microsoft.com/office/officeart/2005/8/layout/vProcess5"/>
    <dgm:cxn modelId="{24B22338-D0A8-43A5-BC28-67C6A1A774AC}" type="presOf" srcId="{99F73EF9-00AD-4D8F-8302-AB22569BC3EC}" destId="{BAD0054F-A461-4AF2-8DEF-5BA457465333}" srcOrd="0" destOrd="0" presId="urn:microsoft.com/office/officeart/2005/8/layout/vProcess5"/>
    <dgm:cxn modelId="{60CE7944-B4C5-4584-89C8-DC85EC052BA6}" srcId="{CCC4AF64-8BE4-44F7-B702-48BF774A1040}" destId="{52715EE9-9484-4344-8DFA-4D8A05048CE9}" srcOrd="4" destOrd="0" parTransId="{ECCE0953-4717-4B52-83EE-6291ADA51473}" sibTransId="{454716A4-D86E-4F1E-8FAF-461D7E61A99C}"/>
    <dgm:cxn modelId="{66D44176-485C-4798-BECB-56D1D732C305}" srcId="{CCC4AF64-8BE4-44F7-B702-48BF774A1040}" destId="{0E443E5E-C250-43B4-96EC-A5C1A6BB5345}" srcOrd="0" destOrd="0" parTransId="{13A2B6D8-54A6-469F-A3AF-1B5657795035}" sibTransId="{F9679801-9ECD-4719-B233-D56DDAE1F047}"/>
    <dgm:cxn modelId="{99E7777A-BA23-491D-88B9-182FE21DB55E}" type="presOf" srcId="{5FACC08A-58BA-4941-98DF-6F36E2C77B24}" destId="{35B04FCE-6646-4FD1-B6A1-0B1C85E148A2}" srcOrd="0" destOrd="0" presId="urn:microsoft.com/office/officeart/2005/8/layout/vProcess5"/>
    <dgm:cxn modelId="{A3E40A7F-6D5B-4B70-B760-96229322F2DF}" type="presOf" srcId="{52715EE9-9484-4344-8DFA-4D8A05048CE9}" destId="{ABF18895-110B-494F-B495-F1241E3B368D}" srcOrd="1" destOrd="0" presId="urn:microsoft.com/office/officeart/2005/8/layout/vProcess5"/>
    <dgm:cxn modelId="{A562E086-A11A-4AE2-8FD6-8CB3D695BEBC}" srcId="{CCC4AF64-8BE4-44F7-B702-48BF774A1040}" destId="{5FACC08A-58BA-4941-98DF-6F36E2C77B24}" srcOrd="3" destOrd="0" parTransId="{378439D7-DF67-4A26-AEEF-4FD753433184}" sibTransId="{419C50DA-F5FB-41DE-8CA3-2719C92E3EBB}"/>
    <dgm:cxn modelId="{1669A792-A9DB-49A5-886F-99EB4F2AB6FC}" type="presOf" srcId="{4E80B69B-3C10-4C58-9380-F45158406812}" destId="{B3EF74CA-C4EA-487B-9FAB-98A1AC8F1FE2}" srcOrd="0" destOrd="0" presId="urn:microsoft.com/office/officeart/2005/8/layout/vProcess5"/>
    <dgm:cxn modelId="{0DF74B96-36F1-4CF9-9B21-8DAF56B89F06}" type="presOf" srcId="{E0049762-42D9-447D-BA8F-D3444CC79B24}" destId="{638C6EFD-8DF4-470C-95BA-3DD6497BF7C1}" srcOrd="0" destOrd="0" presId="urn:microsoft.com/office/officeart/2005/8/layout/vProcess5"/>
    <dgm:cxn modelId="{68B2AEB1-AB4A-4F32-85B7-66BB3F8475C7}" type="presOf" srcId="{0E443E5E-C250-43B4-96EC-A5C1A6BB5345}" destId="{1CA48CE9-4BF2-4B9C-8E2C-7BEEF3D3530E}" srcOrd="1" destOrd="0" presId="urn:microsoft.com/office/officeart/2005/8/layout/vProcess5"/>
    <dgm:cxn modelId="{BDD8B2B1-1CC5-4574-83C2-9B20C14ADC3B}" type="presOf" srcId="{CCC4AF64-8BE4-44F7-B702-48BF774A1040}" destId="{A8C20E73-7A7B-471E-9A11-EFC89250F96C}" srcOrd="0" destOrd="0" presId="urn:microsoft.com/office/officeart/2005/8/layout/vProcess5"/>
    <dgm:cxn modelId="{67E144C1-72EC-47B7-9F74-C173B4749CBC}" type="presOf" srcId="{52715EE9-9484-4344-8DFA-4D8A05048CE9}" destId="{C38EE9B4-22AB-42B0-9FA1-6935321A0881}" srcOrd="0" destOrd="0" presId="urn:microsoft.com/office/officeart/2005/8/layout/vProcess5"/>
    <dgm:cxn modelId="{AD4181C6-0BA8-40F7-8FF1-CB8F0889BF96}" srcId="{CCC4AF64-8BE4-44F7-B702-48BF774A1040}" destId="{4E80B69B-3C10-4C58-9380-F45158406812}" srcOrd="2" destOrd="0" parTransId="{C6527C8A-1A2A-4FA3-8F3D-8C5685C8AE74}" sibTransId="{99F73EF9-00AD-4D8F-8302-AB22569BC3EC}"/>
    <dgm:cxn modelId="{306833E0-3224-4AC1-83E6-70B1B9044659}" type="presOf" srcId="{F9679801-9ECD-4719-B233-D56DDAE1F047}" destId="{722A1B22-ECD5-497C-9342-0BE08BF62510}" srcOrd="0" destOrd="0" presId="urn:microsoft.com/office/officeart/2005/8/layout/vProcess5"/>
    <dgm:cxn modelId="{A99E72E7-A4D4-4DE0-9FBF-63C8C7F7E2A4}" type="presOf" srcId="{4E80B69B-3C10-4C58-9380-F45158406812}" destId="{895E75A4-0286-49F1-8088-28687CBB87BB}" srcOrd="1" destOrd="0" presId="urn:microsoft.com/office/officeart/2005/8/layout/vProcess5"/>
    <dgm:cxn modelId="{55C9C6F1-466A-448E-8768-21CE398832AD}" type="presOf" srcId="{8120DFFB-93E3-43AD-A687-5500CBE93E36}" destId="{A25DF556-0682-46A0-B7D6-46CC3320C1FD}" srcOrd="0" destOrd="0" presId="urn:microsoft.com/office/officeart/2005/8/layout/vProcess5"/>
    <dgm:cxn modelId="{2806B6F6-7E5E-4DA7-BC68-5C9065597DAD}" type="presOf" srcId="{419C50DA-F5FB-41DE-8CA3-2719C92E3EBB}" destId="{F2FFFEF6-8421-4913-B6DC-C68013CEDAC1}" srcOrd="0" destOrd="0" presId="urn:microsoft.com/office/officeart/2005/8/layout/vProcess5"/>
    <dgm:cxn modelId="{FF40422B-807C-4EF4-A802-59D310BC8551}" type="presParOf" srcId="{A8C20E73-7A7B-471E-9A11-EFC89250F96C}" destId="{C02211FB-3D40-4268-B9FA-3898635C99D1}" srcOrd="0" destOrd="0" presId="urn:microsoft.com/office/officeart/2005/8/layout/vProcess5"/>
    <dgm:cxn modelId="{26B19ED0-77A6-4F7C-BECB-CCAEFFB88769}" type="presParOf" srcId="{A8C20E73-7A7B-471E-9A11-EFC89250F96C}" destId="{B6FB6E70-0961-4373-800C-44738DD3A688}" srcOrd="1" destOrd="0" presId="urn:microsoft.com/office/officeart/2005/8/layout/vProcess5"/>
    <dgm:cxn modelId="{0E99B6BE-FD7D-4E81-AF0A-0B9F875D6594}" type="presParOf" srcId="{A8C20E73-7A7B-471E-9A11-EFC89250F96C}" destId="{A25DF556-0682-46A0-B7D6-46CC3320C1FD}" srcOrd="2" destOrd="0" presId="urn:microsoft.com/office/officeart/2005/8/layout/vProcess5"/>
    <dgm:cxn modelId="{420A2E5E-FFDD-45CB-9E1B-7D53C90375AF}" type="presParOf" srcId="{A8C20E73-7A7B-471E-9A11-EFC89250F96C}" destId="{B3EF74CA-C4EA-487B-9FAB-98A1AC8F1FE2}" srcOrd="3" destOrd="0" presId="urn:microsoft.com/office/officeart/2005/8/layout/vProcess5"/>
    <dgm:cxn modelId="{6D843270-F16D-4D5E-BCBC-82E52ED43932}" type="presParOf" srcId="{A8C20E73-7A7B-471E-9A11-EFC89250F96C}" destId="{35B04FCE-6646-4FD1-B6A1-0B1C85E148A2}" srcOrd="4" destOrd="0" presId="urn:microsoft.com/office/officeart/2005/8/layout/vProcess5"/>
    <dgm:cxn modelId="{BA01FF8D-A54F-4A42-94BF-367830899281}" type="presParOf" srcId="{A8C20E73-7A7B-471E-9A11-EFC89250F96C}" destId="{C38EE9B4-22AB-42B0-9FA1-6935321A0881}" srcOrd="5" destOrd="0" presId="urn:microsoft.com/office/officeart/2005/8/layout/vProcess5"/>
    <dgm:cxn modelId="{9175A796-F14E-4CE4-A02A-48E1FF668DF4}" type="presParOf" srcId="{A8C20E73-7A7B-471E-9A11-EFC89250F96C}" destId="{722A1B22-ECD5-497C-9342-0BE08BF62510}" srcOrd="6" destOrd="0" presId="urn:microsoft.com/office/officeart/2005/8/layout/vProcess5"/>
    <dgm:cxn modelId="{ACC1B721-A425-4E4B-BFDD-474198456E35}" type="presParOf" srcId="{A8C20E73-7A7B-471E-9A11-EFC89250F96C}" destId="{638C6EFD-8DF4-470C-95BA-3DD6497BF7C1}" srcOrd="7" destOrd="0" presId="urn:microsoft.com/office/officeart/2005/8/layout/vProcess5"/>
    <dgm:cxn modelId="{39213973-F776-447E-96DE-A6ABAFAC51CD}" type="presParOf" srcId="{A8C20E73-7A7B-471E-9A11-EFC89250F96C}" destId="{BAD0054F-A461-4AF2-8DEF-5BA457465333}" srcOrd="8" destOrd="0" presId="urn:microsoft.com/office/officeart/2005/8/layout/vProcess5"/>
    <dgm:cxn modelId="{320995C4-475A-4139-BC60-F88DC1902FD3}" type="presParOf" srcId="{A8C20E73-7A7B-471E-9A11-EFC89250F96C}" destId="{F2FFFEF6-8421-4913-B6DC-C68013CEDAC1}" srcOrd="9" destOrd="0" presId="urn:microsoft.com/office/officeart/2005/8/layout/vProcess5"/>
    <dgm:cxn modelId="{2619229E-E468-43CE-8C1F-BC7804A41B58}" type="presParOf" srcId="{A8C20E73-7A7B-471E-9A11-EFC89250F96C}" destId="{1CA48CE9-4BF2-4B9C-8E2C-7BEEF3D3530E}" srcOrd="10" destOrd="0" presId="urn:microsoft.com/office/officeart/2005/8/layout/vProcess5"/>
    <dgm:cxn modelId="{54D61704-B7EE-47F4-8206-39F820C204FD}" type="presParOf" srcId="{A8C20E73-7A7B-471E-9A11-EFC89250F96C}" destId="{3BBCA005-AA2F-4557-93C4-718A9A73CE8A}" srcOrd="11" destOrd="0" presId="urn:microsoft.com/office/officeart/2005/8/layout/vProcess5"/>
    <dgm:cxn modelId="{CF23EBD0-C434-4A76-AE16-C558583FCF32}" type="presParOf" srcId="{A8C20E73-7A7B-471E-9A11-EFC89250F96C}" destId="{895E75A4-0286-49F1-8088-28687CBB87BB}" srcOrd="12" destOrd="0" presId="urn:microsoft.com/office/officeart/2005/8/layout/vProcess5"/>
    <dgm:cxn modelId="{EDFEA366-023A-44BA-92C1-B2CE9816EC29}" type="presParOf" srcId="{A8C20E73-7A7B-471E-9A11-EFC89250F96C}" destId="{373EBD81-26C3-415F-B7DA-CB09B82D1059}" srcOrd="13" destOrd="0" presId="urn:microsoft.com/office/officeart/2005/8/layout/vProcess5"/>
    <dgm:cxn modelId="{46287BE6-9563-40DF-958F-0EC8C1E809EB}" type="presParOf" srcId="{A8C20E73-7A7B-471E-9A11-EFC89250F96C}" destId="{ABF18895-110B-494F-B495-F1241E3B368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888CCC-2CE3-410D-96F7-233A031E4C9D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A0EF3EB2-3E14-4514-B8BD-5147094B61FC}">
      <dgm:prSet phldrT="[Text]"/>
      <dgm:spPr/>
      <dgm:t>
        <a:bodyPr/>
        <a:lstStyle/>
        <a:p>
          <a:r>
            <a:rPr lang="en-GB" b="1" dirty="0"/>
            <a:t>Running Mechanics</a:t>
          </a:r>
          <a:endParaRPr lang="en-IE" b="1" dirty="0"/>
        </a:p>
      </dgm:t>
    </dgm:pt>
    <dgm:pt modelId="{7139BA14-5FB4-4B89-9166-C136F9EE2DEF}" type="parTrans" cxnId="{11A16E75-7C51-4447-8F30-A331991C57BC}">
      <dgm:prSet/>
      <dgm:spPr/>
      <dgm:t>
        <a:bodyPr/>
        <a:lstStyle/>
        <a:p>
          <a:endParaRPr lang="en-IE"/>
        </a:p>
      </dgm:t>
    </dgm:pt>
    <dgm:pt modelId="{EC7632DA-D6BF-4016-A6B9-AD53F462E7B6}" type="sibTrans" cxnId="{11A16E75-7C51-4447-8F30-A331991C57BC}">
      <dgm:prSet/>
      <dgm:spPr/>
      <dgm:t>
        <a:bodyPr/>
        <a:lstStyle/>
        <a:p>
          <a:endParaRPr lang="en-IE"/>
        </a:p>
      </dgm:t>
    </dgm:pt>
    <dgm:pt modelId="{871BBE8C-1EF1-44C6-8AC7-F613319818A5}">
      <dgm:prSet phldrT="[Text]"/>
      <dgm:spPr/>
      <dgm:t>
        <a:bodyPr/>
        <a:lstStyle/>
        <a:p>
          <a:r>
            <a:rPr lang="en-GB" b="1"/>
            <a:t>Nenagh Running </a:t>
          </a:r>
          <a:r>
            <a:rPr lang="en-GB" b="1" dirty="0"/>
            <a:t>Track</a:t>
          </a:r>
          <a:endParaRPr lang="en-IE" b="1" dirty="0"/>
        </a:p>
      </dgm:t>
    </dgm:pt>
    <dgm:pt modelId="{65E0BD83-4841-455C-9647-7D84F62E34C3}" type="parTrans" cxnId="{922D6A51-F439-4871-80DE-DAE46EC5B0D0}">
      <dgm:prSet/>
      <dgm:spPr/>
      <dgm:t>
        <a:bodyPr/>
        <a:lstStyle/>
        <a:p>
          <a:endParaRPr lang="en-IE"/>
        </a:p>
      </dgm:t>
    </dgm:pt>
    <dgm:pt modelId="{92A8AF5D-A139-46C5-9D6A-04F47E2D6980}" type="sibTrans" cxnId="{922D6A51-F439-4871-80DE-DAE46EC5B0D0}">
      <dgm:prSet/>
      <dgm:spPr/>
      <dgm:t>
        <a:bodyPr/>
        <a:lstStyle/>
        <a:p>
          <a:endParaRPr lang="en-IE"/>
        </a:p>
      </dgm:t>
    </dgm:pt>
    <dgm:pt modelId="{FEEF3C78-6932-42F0-83A1-A36DEEF0794F}">
      <dgm:prSet phldrT="[Text]"/>
      <dgm:spPr/>
      <dgm:t>
        <a:bodyPr/>
        <a:lstStyle/>
        <a:p>
          <a:r>
            <a:rPr lang="en-GB" b="1" dirty="0"/>
            <a:t>Qualified Athletic Coach</a:t>
          </a:r>
          <a:endParaRPr lang="en-IE" b="1" dirty="0"/>
        </a:p>
      </dgm:t>
    </dgm:pt>
    <dgm:pt modelId="{8D2DD803-BB84-4936-B841-04D2B4C4CB8F}" type="parTrans" cxnId="{DD577965-843F-4A1C-90B2-A0F70C3557C9}">
      <dgm:prSet/>
      <dgm:spPr/>
      <dgm:t>
        <a:bodyPr/>
        <a:lstStyle/>
        <a:p>
          <a:endParaRPr lang="en-IE"/>
        </a:p>
      </dgm:t>
    </dgm:pt>
    <dgm:pt modelId="{721F2D91-C3C5-4B3F-B9F2-CAB7A757516B}" type="sibTrans" cxnId="{DD577965-843F-4A1C-90B2-A0F70C3557C9}">
      <dgm:prSet/>
      <dgm:spPr/>
      <dgm:t>
        <a:bodyPr/>
        <a:lstStyle/>
        <a:p>
          <a:endParaRPr lang="en-IE"/>
        </a:p>
      </dgm:t>
    </dgm:pt>
    <dgm:pt modelId="{CFB6BCA3-1F3A-48B3-BEC1-5B534E38D978}">
      <dgm:prSet phldrT="[Text]"/>
      <dgm:spPr/>
      <dgm:t>
        <a:bodyPr/>
        <a:lstStyle/>
        <a:p>
          <a:r>
            <a:rPr lang="en-GB" b="1" dirty="0"/>
            <a:t>Starts in January (8 weeks)</a:t>
          </a:r>
          <a:endParaRPr lang="en-IE" b="1" dirty="0"/>
        </a:p>
      </dgm:t>
    </dgm:pt>
    <dgm:pt modelId="{CCEB0E6E-3329-4E59-9B1B-0CC50F55B60B}" type="parTrans" cxnId="{3D2CD2D1-A316-4F2C-A03B-A58A98C55241}">
      <dgm:prSet/>
      <dgm:spPr/>
      <dgm:t>
        <a:bodyPr/>
        <a:lstStyle/>
        <a:p>
          <a:endParaRPr lang="en-IE"/>
        </a:p>
      </dgm:t>
    </dgm:pt>
    <dgm:pt modelId="{7DBB45D1-6699-428C-8FBC-79D15260633F}" type="sibTrans" cxnId="{3D2CD2D1-A316-4F2C-A03B-A58A98C55241}">
      <dgm:prSet/>
      <dgm:spPr/>
      <dgm:t>
        <a:bodyPr/>
        <a:lstStyle/>
        <a:p>
          <a:endParaRPr lang="en-IE"/>
        </a:p>
      </dgm:t>
    </dgm:pt>
    <dgm:pt modelId="{79C3400C-F161-485A-AA5F-947981A38B76}">
      <dgm:prSet phldrT="[Text]"/>
      <dgm:spPr/>
      <dgm:t>
        <a:bodyPr/>
        <a:lstStyle/>
        <a:p>
          <a:r>
            <a:rPr lang="en-GB" b="1" dirty="0"/>
            <a:t>Once a week</a:t>
          </a:r>
          <a:endParaRPr lang="en-IE" b="1" dirty="0"/>
        </a:p>
      </dgm:t>
    </dgm:pt>
    <dgm:pt modelId="{6877E8BD-408B-43D8-9E4D-58152075E36E}" type="parTrans" cxnId="{D0F5149C-4634-4FF6-BBDD-0A907B362103}">
      <dgm:prSet/>
      <dgm:spPr/>
      <dgm:t>
        <a:bodyPr/>
        <a:lstStyle/>
        <a:p>
          <a:endParaRPr lang="en-IE"/>
        </a:p>
      </dgm:t>
    </dgm:pt>
    <dgm:pt modelId="{4901C7B6-6CFF-41E4-A890-005DD796C6CA}" type="sibTrans" cxnId="{D0F5149C-4634-4FF6-BBDD-0A907B362103}">
      <dgm:prSet/>
      <dgm:spPr/>
      <dgm:t>
        <a:bodyPr/>
        <a:lstStyle/>
        <a:p>
          <a:endParaRPr lang="en-IE"/>
        </a:p>
      </dgm:t>
    </dgm:pt>
    <dgm:pt modelId="{B95037E8-3D16-4F3B-8852-B259E78C8298}">
      <dgm:prSet/>
      <dgm:spPr/>
      <dgm:t>
        <a:bodyPr/>
        <a:lstStyle/>
        <a:p>
          <a:r>
            <a:rPr lang="en-GB" b="1" dirty="0"/>
            <a:t>Focus on running mechanics</a:t>
          </a:r>
          <a:endParaRPr lang="en-IE" b="1" dirty="0"/>
        </a:p>
      </dgm:t>
    </dgm:pt>
    <dgm:pt modelId="{BAA78F2E-C3B6-4F02-BE36-F2DB6CC8B294}" type="parTrans" cxnId="{11488569-ED27-404E-A80D-F16920068B7C}">
      <dgm:prSet/>
      <dgm:spPr/>
      <dgm:t>
        <a:bodyPr/>
        <a:lstStyle/>
        <a:p>
          <a:endParaRPr lang="en-IE"/>
        </a:p>
      </dgm:t>
    </dgm:pt>
    <dgm:pt modelId="{F2F15629-F513-42AA-81EC-F0A863855806}" type="sibTrans" cxnId="{11488569-ED27-404E-A80D-F16920068B7C}">
      <dgm:prSet/>
      <dgm:spPr/>
      <dgm:t>
        <a:bodyPr/>
        <a:lstStyle/>
        <a:p>
          <a:endParaRPr lang="en-IE"/>
        </a:p>
      </dgm:t>
    </dgm:pt>
    <dgm:pt modelId="{94EC4650-3EBD-40E0-B150-D1A480862AF8}" type="pres">
      <dgm:prSet presAssocID="{41888CCC-2CE3-410D-96F7-233A031E4C9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294FADC-DFBA-4357-A9AB-D2F9281E0712}" type="pres">
      <dgm:prSet presAssocID="{A0EF3EB2-3E14-4514-B8BD-5147094B61FC}" presName="centerShape" presStyleLbl="node0" presStyleIdx="0" presStyleCnt="1"/>
      <dgm:spPr/>
    </dgm:pt>
    <dgm:pt modelId="{B6177046-5648-47E2-B5C5-08E60A449FC3}" type="pres">
      <dgm:prSet presAssocID="{871BBE8C-1EF1-44C6-8AC7-F613319818A5}" presName="node" presStyleLbl="node1" presStyleIdx="0" presStyleCnt="5">
        <dgm:presLayoutVars>
          <dgm:bulletEnabled val="1"/>
        </dgm:presLayoutVars>
      </dgm:prSet>
      <dgm:spPr/>
    </dgm:pt>
    <dgm:pt modelId="{06B32902-D6FE-401F-9E7C-B70E7949B50E}" type="pres">
      <dgm:prSet presAssocID="{871BBE8C-1EF1-44C6-8AC7-F613319818A5}" presName="dummy" presStyleCnt="0"/>
      <dgm:spPr/>
    </dgm:pt>
    <dgm:pt modelId="{DC0B4496-8BB0-4A31-A48F-C40397F18A75}" type="pres">
      <dgm:prSet presAssocID="{92A8AF5D-A139-46C5-9D6A-04F47E2D6980}" presName="sibTrans" presStyleLbl="sibTrans2D1" presStyleIdx="0" presStyleCnt="5"/>
      <dgm:spPr/>
    </dgm:pt>
    <dgm:pt modelId="{6B8B7698-8876-42B2-9F1C-C137409FA00E}" type="pres">
      <dgm:prSet presAssocID="{FEEF3C78-6932-42F0-83A1-A36DEEF0794F}" presName="node" presStyleLbl="node1" presStyleIdx="1" presStyleCnt="5">
        <dgm:presLayoutVars>
          <dgm:bulletEnabled val="1"/>
        </dgm:presLayoutVars>
      </dgm:prSet>
      <dgm:spPr/>
    </dgm:pt>
    <dgm:pt modelId="{72229B28-6443-4408-B13D-94BA35F9D6AE}" type="pres">
      <dgm:prSet presAssocID="{FEEF3C78-6932-42F0-83A1-A36DEEF0794F}" presName="dummy" presStyleCnt="0"/>
      <dgm:spPr/>
    </dgm:pt>
    <dgm:pt modelId="{51FD3C93-910E-4A98-98B0-373E02AA2A63}" type="pres">
      <dgm:prSet presAssocID="{721F2D91-C3C5-4B3F-B9F2-CAB7A757516B}" presName="sibTrans" presStyleLbl="sibTrans2D1" presStyleIdx="1" presStyleCnt="5"/>
      <dgm:spPr/>
    </dgm:pt>
    <dgm:pt modelId="{515FBDBD-DA39-4233-A416-6F89AD322D80}" type="pres">
      <dgm:prSet presAssocID="{CFB6BCA3-1F3A-48B3-BEC1-5B534E38D978}" presName="node" presStyleLbl="node1" presStyleIdx="2" presStyleCnt="5">
        <dgm:presLayoutVars>
          <dgm:bulletEnabled val="1"/>
        </dgm:presLayoutVars>
      </dgm:prSet>
      <dgm:spPr/>
    </dgm:pt>
    <dgm:pt modelId="{7813E9ED-9055-4DD1-9054-BA8F53741D21}" type="pres">
      <dgm:prSet presAssocID="{CFB6BCA3-1F3A-48B3-BEC1-5B534E38D978}" presName="dummy" presStyleCnt="0"/>
      <dgm:spPr/>
    </dgm:pt>
    <dgm:pt modelId="{6015029E-9714-4528-A797-6ED621316DC7}" type="pres">
      <dgm:prSet presAssocID="{7DBB45D1-6699-428C-8FBC-79D15260633F}" presName="sibTrans" presStyleLbl="sibTrans2D1" presStyleIdx="2" presStyleCnt="5"/>
      <dgm:spPr/>
    </dgm:pt>
    <dgm:pt modelId="{B797D769-1306-47B3-A85D-7D7A6C83C20E}" type="pres">
      <dgm:prSet presAssocID="{79C3400C-F161-485A-AA5F-947981A38B76}" presName="node" presStyleLbl="node1" presStyleIdx="3" presStyleCnt="5">
        <dgm:presLayoutVars>
          <dgm:bulletEnabled val="1"/>
        </dgm:presLayoutVars>
      </dgm:prSet>
      <dgm:spPr/>
    </dgm:pt>
    <dgm:pt modelId="{16346903-F69F-4227-90B5-F7DDEC86B697}" type="pres">
      <dgm:prSet presAssocID="{79C3400C-F161-485A-AA5F-947981A38B76}" presName="dummy" presStyleCnt="0"/>
      <dgm:spPr/>
    </dgm:pt>
    <dgm:pt modelId="{82EC7D44-26B1-4259-B5A2-8B8D04395B0A}" type="pres">
      <dgm:prSet presAssocID="{4901C7B6-6CFF-41E4-A890-005DD796C6CA}" presName="sibTrans" presStyleLbl="sibTrans2D1" presStyleIdx="3" presStyleCnt="5"/>
      <dgm:spPr/>
    </dgm:pt>
    <dgm:pt modelId="{1C24BCA8-3A8F-487C-B928-690C9D9B4B84}" type="pres">
      <dgm:prSet presAssocID="{B95037E8-3D16-4F3B-8852-B259E78C8298}" presName="node" presStyleLbl="node1" presStyleIdx="4" presStyleCnt="5">
        <dgm:presLayoutVars>
          <dgm:bulletEnabled val="1"/>
        </dgm:presLayoutVars>
      </dgm:prSet>
      <dgm:spPr/>
    </dgm:pt>
    <dgm:pt modelId="{5BEE1154-9566-4A98-890E-AFC538CE61A8}" type="pres">
      <dgm:prSet presAssocID="{B95037E8-3D16-4F3B-8852-B259E78C8298}" presName="dummy" presStyleCnt="0"/>
      <dgm:spPr/>
    </dgm:pt>
    <dgm:pt modelId="{956FD44B-1455-4151-8276-F0263583DBAC}" type="pres">
      <dgm:prSet presAssocID="{F2F15629-F513-42AA-81EC-F0A863855806}" presName="sibTrans" presStyleLbl="sibTrans2D1" presStyleIdx="4" presStyleCnt="5"/>
      <dgm:spPr/>
    </dgm:pt>
  </dgm:ptLst>
  <dgm:cxnLst>
    <dgm:cxn modelId="{42AB6104-99FA-41A1-8063-8AE10259944B}" type="presOf" srcId="{92A8AF5D-A139-46C5-9D6A-04F47E2D6980}" destId="{DC0B4496-8BB0-4A31-A48F-C40397F18A75}" srcOrd="0" destOrd="0" presId="urn:microsoft.com/office/officeart/2005/8/layout/radial6"/>
    <dgm:cxn modelId="{42AC6B04-F48C-4E70-92C4-21E9D2943F10}" type="presOf" srcId="{721F2D91-C3C5-4B3F-B9F2-CAB7A757516B}" destId="{51FD3C93-910E-4A98-98B0-373E02AA2A63}" srcOrd="0" destOrd="0" presId="urn:microsoft.com/office/officeart/2005/8/layout/radial6"/>
    <dgm:cxn modelId="{2624DD05-9D8A-488D-A2A0-88AEFE55244D}" type="presOf" srcId="{41888CCC-2CE3-410D-96F7-233A031E4C9D}" destId="{94EC4650-3EBD-40E0-B150-D1A480862AF8}" srcOrd="0" destOrd="0" presId="urn:microsoft.com/office/officeart/2005/8/layout/radial6"/>
    <dgm:cxn modelId="{32504125-4EC4-4B4D-B547-91D14E2F6452}" type="presOf" srcId="{B95037E8-3D16-4F3B-8852-B259E78C8298}" destId="{1C24BCA8-3A8F-487C-B928-690C9D9B4B84}" srcOrd="0" destOrd="0" presId="urn:microsoft.com/office/officeart/2005/8/layout/radial6"/>
    <dgm:cxn modelId="{DD577965-843F-4A1C-90B2-A0F70C3557C9}" srcId="{A0EF3EB2-3E14-4514-B8BD-5147094B61FC}" destId="{FEEF3C78-6932-42F0-83A1-A36DEEF0794F}" srcOrd="1" destOrd="0" parTransId="{8D2DD803-BB84-4936-B841-04D2B4C4CB8F}" sibTransId="{721F2D91-C3C5-4B3F-B9F2-CAB7A757516B}"/>
    <dgm:cxn modelId="{11488569-ED27-404E-A80D-F16920068B7C}" srcId="{A0EF3EB2-3E14-4514-B8BD-5147094B61FC}" destId="{B95037E8-3D16-4F3B-8852-B259E78C8298}" srcOrd="4" destOrd="0" parTransId="{BAA78F2E-C3B6-4F02-BE36-F2DB6CC8B294}" sibTransId="{F2F15629-F513-42AA-81EC-F0A863855806}"/>
    <dgm:cxn modelId="{3DD0D54C-6528-4A06-91C0-E496A6126349}" type="presOf" srcId="{7DBB45D1-6699-428C-8FBC-79D15260633F}" destId="{6015029E-9714-4528-A797-6ED621316DC7}" srcOrd="0" destOrd="0" presId="urn:microsoft.com/office/officeart/2005/8/layout/radial6"/>
    <dgm:cxn modelId="{922D6A51-F439-4871-80DE-DAE46EC5B0D0}" srcId="{A0EF3EB2-3E14-4514-B8BD-5147094B61FC}" destId="{871BBE8C-1EF1-44C6-8AC7-F613319818A5}" srcOrd="0" destOrd="0" parTransId="{65E0BD83-4841-455C-9647-7D84F62E34C3}" sibTransId="{92A8AF5D-A139-46C5-9D6A-04F47E2D6980}"/>
    <dgm:cxn modelId="{11A16E75-7C51-4447-8F30-A331991C57BC}" srcId="{41888CCC-2CE3-410D-96F7-233A031E4C9D}" destId="{A0EF3EB2-3E14-4514-B8BD-5147094B61FC}" srcOrd="0" destOrd="0" parTransId="{7139BA14-5FB4-4B89-9166-C136F9EE2DEF}" sibTransId="{EC7632DA-D6BF-4016-A6B9-AD53F462E7B6}"/>
    <dgm:cxn modelId="{08ED2481-242C-48F1-8822-E95FAC099940}" type="presOf" srcId="{871BBE8C-1EF1-44C6-8AC7-F613319818A5}" destId="{B6177046-5648-47E2-B5C5-08E60A449FC3}" srcOrd="0" destOrd="0" presId="urn:microsoft.com/office/officeart/2005/8/layout/radial6"/>
    <dgm:cxn modelId="{83794984-9D2C-4C19-90B5-E272D4D9866D}" type="presOf" srcId="{FEEF3C78-6932-42F0-83A1-A36DEEF0794F}" destId="{6B8B7698-8876-42B2-9F1C-C137409FA00E}" srcOrd="0" destOrd="0" presId="urn:microsoft.com/office/officeart/2005/8/layout/radial6"/>
    <dgm:cxn modelId="{1AECF494-5CAA-4A69-8B1F-337AC57B4EED}" type="presOf" srcId="{A0EF3EB2-3E14-4514-B8BD-5147094B61FC}" destId="{1294FADC-DFBA-4357-A9AB-D2F9281E0712}" srcOrd="0" destOrd="0" presId="urn:microsoft.com/office/officeart/2005/8/layout/radial6"/>
    <dgm:cxn modelId="{8B2E8D96-7621-4CFD-A03F-B0F2CA556A52}" type="presOf" srcId="{F2F15629-F513-42AA-81EC-F0A863855806}" destId="{956FD44B-1455-4151-8276-F0263583DBAC}" srcOrd="0" destOrd="0" presId="urn:microsoft.com/office/officeart/2005/8/layout/radial6"/>
    <dgm:cxn modelId="{D0F5149C-4634-4FF6-BBDD-0A907B362103}" srcId="{A0EF3EB2-3E14-4514-B8BD-5147094B61FC}" destId="{79C3400C-F161-485A-AA5F-947981A38B76}" srcOrd="3" destOrd="0" parTransId="{6877E8BD-408B-43D8-9E4D-58152075E36E}" sibTransId="{4901C7B6-6CFF-41E4-A890-005DD796C6CA}"/>
    <dgm:cxn modelId="{392D7FB1-99EF-4F88-B9FE-100FC178D077}" type="presOf" srcId="{79C3400C-F161-485A-AA5F-947981A38B76}" destId="{B797D769-1306-47B3-A85D-7D7A6C83C20E}" srcOrd="0" destOrd="0" presId="urn:microsoft.com/office/officeart/2005/8/layout/radial6"/>
    <dgm:cxn modelId="{3D2CD2D1-A316-4F2C-A03B-A58A98C55241}" srcId="{A0EF3EB2-3E14-4514-B8BD-5147094B61FC}" destId="{CFB6BCA3-1F3A-48B3-BEC1-5B534E38D978}" srcOrd="2" destOrd="0" parTransId="{CCEB0E6E-3329-4E59-9B1B-0CC50F55B60B}" sibTransId="{7DBB45D1-6699-428C-8FBC-79D15260633F}"/>
    <dgm:cxn modelId="{82921AD2-B4EF-428C-AAC8-93B62B2BA60A}" type="presOf" srcId="{4901C7B6-6CFF-41E4-A890-005DD796C6CA}" destId="{82EC7D44-26B1-4259-B5A2-8B8D04395B0A}" srcOrd="0" destOrd="0" presId="urn:microsoft.com/office/officeart/2005/8/layout/radial6"/>
    <dgm:cxn modelId="{847BC3F1-0B45-4666-8740-FC1B16D58DB0}" type="presOf" srcId="{CFB6BCA3-1F3A-48B3-BEC1-5B534E38D978}" destId="{515FBDBD-DA39-4233-A416-6F89AD322D80}" srcOrd="0" destOrd="0" presId="urn:microsoft.com/office/officeart/2005/8/layout/radial6"/>
    <dgm:cxn modelId="{C2868F83-FF8C-4F52-B2DF-880974BE0316}" type="presParOf" srcId="{94EC4650-3EBD-40E0-B150-D1A480862AF8}" destId="{1294FADC-DFBA-4357-A9AB-D2F9281E0712}" srcOrd="0" destOrd="0" presId="urn:microsoft.com/office/officeart/2005/8/layout/radial6"/>
    <dgm:cxn modelId="{279A5D8C-728D-4DF9-939E-6D4626DAE9F0}" type="presParOf" srcId="{94EC4650-3EBD-40E0-B150-D1A480862AF8}" destId="{B6177046-5648-47E2-B5C5-08E60A449FC3}" srcOrd="1" destOrd="0" presId="urn:microsoft.com/office/officeart/2005/8/layout/radial6"/>
    <dgm:cxn modelId="{C09A8A3E-DE4E-47B3-876C-81209C0FAB72}" type="presParOf" srcId="{94EC4650-3EBD-40E0-B150-D1A480862AF8}" destId="{06B32902-D6FE-401F-9E7C-B70E7949B50E}" srcOrd="2" destOrd="0" presId="urn:microsoft.com/office/officeart/2005/8/layout/radial6"/>
    <dgm:cxn modelId="{26EB9037-DE57-4D5A-82F8-2A943898C64A}" type="presParOf" srcId="{94EC4650-3EBD-40E0-B150-D1A480862AF8}" destId="{DC0B4496-8BB0-4A31-A48F-C40397F18A75}" srcOrd="3" destOrd="0" presId="urn:microsoft.com/office/officeart/2005/8/layout/radial6"/>
    <dgm:cxn modelId="{4415F1EE-AC85-4D6D-AAA6-6E28DC093EBE}" type="presParOf" srcId="{94EC4650-3EBD-40E0-B150-D1A480862AF8}" destId="{6B8B7698-8876-42B2-9F1C-C137409FA00E}" srcOrd="4" destOrd="0" presId="urn:microsoft.com/office/officeart/2005/8/layout/radial6"/>
    <dgm:cxn modelId="{8A1BC0C1-1A6D-4724-B342-D8AAB01EA6D6}" type="presParOf" srcId="{94EC4650-3EBD-40E0-B150-D1A480862AF8}" destId="{72229B28-6443-4408-B13D-94BA35F9D6AE}" srcOrd="5" destOrd="0" presId="urn:microsoft.com/office/officeart/2005/8/layout/radial6"/>
    <dgm:cxn modelId="{5D3CF918-229A-43B1-B45F-BE9E53A8270D}" type="presParOf" srcId="{94EC4650-3EBD-40E0-B150-D1A480862AF8}" destId="{51FD3C93-910E-4A98-98B0-373E02AA2A63}" srcOrd="6" destOrd="0" presId="urn:microsoft.com/office/officeart/2005/8/layout/radial6"/>
    <dgm:cxn modelId="{3B0D61B3-24FB-422E-89CA-D7678A88CECC}" type="presParOf" srcId="{94EC4650-3EBD-40E0-B150-D1A480862AF8}" destId="{515FBDBD-DA39-4233-A416-6F89AD322D80}" srcOrd="7" destOrd="0" presId="urn:microsoft.com/office/officeart/2005/8/layout/radial6"/>
    <dgm:cxn modelId="{05C73C64-1C47-4BC4-BB1A-B211C7E884F2}" type="presParOf" srcId="{94EC4650-3EBD-40E0-B150-D1A480862AF8}" destId="{7813E9ED-9055-4DD1-9054-BA8F53741D21}" srcOrd="8" destOrd="0" presId="urn:microsoft.com/office/officeart/2005/8/layout/radial6"/>
    <dgm:cxn modelId="{C2D44AB2-73A9-4FC4-AF3B-E308B357A900}" type="presParOf" srcId="{94EC4650-3EBD-40E0-B150-D1A480862AF8}" destId="{6015029E-9714-4528-A797-6ED621316DC7}" srcOrd="9" destOrd="0" presId="urn:microsoft.com/office/officeart/2005/8/layout/radial6"/>
    <dgm:cxn modelId="{5EB917DF-720C-4AAC-8D7B-B4DC0A4D5A2C}" type="presParOf" srcId="{94EC4650-3EBD-40E0-B150-D1A480862AF8}" destId="{B797D769-1306-47B3-A85D-7D7A6C83C20E}" srcOrd="10" destOrd="0" presId="urn:microsoft.com/office/officeart/2005/8/layout/radial6"/>
    <dgm:cxn modelId="{3B354E56-EDEC-4AE7-B5E5-DA56CECF4E79}" type="presParOf" srcId="{94EC4650-3EBD-40E0-B150-D1A480862AF8}" destId="{16346903-F69F-4227-90B5-F7DDEC86B697}" srcOrd="11" destOrd="0" presId="urn:microsoft.com/office/officeart/2005/8/layout/radial6"/>
    <dgm:cxn modelId="{BA8D0729-C9DC-4978-894E-256DD09955A8}" type="presParOf" srcId="{94EC4650-3EBD-40E0-B150-D1A480862AF8}" destId="{82EC7D44-26B1-4259-B5A2-8B8D04395B0A}" srcOrd="12" destOrd="0" presId="urn:microsoft.com/office/officeart/2005/8/layout/radial6"/>
    <dgm:cxn modelId="{621E1A26-A94D-4623-A34B-BA5697680F51}" type="presParOf" srcId="{94EC4650-3EBD-40E0-B150-D1A480862AF8}" destId="{1C24BCA8-3A8F-487C-B928-690C9D9B4B84}" srcOrd="13" destOrd="0" presId="urn:microsoft.com/office/officeart/2005/8/layout/radial6"/>
    <dgm:cxn modelId="{3FA8DBD0-5BFB-4DB0-AA95-F4AC2A4A1BF2}" type="presParOf" srcId="{94EC4650-3EBD-40E0-B150-D1A480862AF8}" destId="{5BEE1154-9566-4A98-890E-AFC538CE61A8}" srcOrd="14" destOrd="0" presId="urn:microsoft.com/office/officeart/2005/8/layout/radial6"/>
    <dgm:cxn modelId="{A02C1DC8-FFEB-45E3-AA8F-5DDFC639315B}" type="presParOf" srcId="{94EC4650-3EBD-40E0-B150-D1A480862AF8}" destId="{956FD44B-1455-4151-8276-F0263583DBAC}" srcOrd="15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878874-902B-43EB-8078-2E2E896F1432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F70C17CD-9051-4D7C-B585-8B8CF879643D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1. Nutrition (January)</a:t>
          </a:r>
          <a:r>
            <a:rPr lang="en-US" dirty="0"/>
            <a:t> </a:t>
          </a:r>
          <a:endParaRPr lang="en-IE" dirty="0"/>
        </a:p>
      </dgm:t>
    </dgm:pt>
    <dgm:pt modelId="{FF3F042A-445D-47B3-904B-DA34D019DAA8}" type="parTrans" cxnId="{26C8ECB6-5D83-46DA-BFFB-1719F373F551}">
      <dgm:prSet/>
      <dgm:spPr/>
      <dgm:t>
        <a:bodyPr/>
        <a:lstStyle/>
        <a:p>
          <a:endParaRPr lang="en-IE"/>
        </a:p>
      </dgm:t>
    </dgm:pt>
    <dgm:pt modelId="{67C4777F-1C1B-4589-9F39-20F5EE1B070C}" type="sibTrans" cxnId="{26C8ECB6-5D83-46DA-BFFB-1719F373F551}">
      <dgm:prSet/>
      <dgm:spPr/>
      <dgm:t>
        <a:bodyPr/>
        <a:lstStyle/>
        <a:p>
          <a:endParaRPr lang="en-IE"/>
        </a:p>
      </dgm:t>
    </dgm:pt>
    <dgm:pt modelId="{0D6CBD57-DB62-473F-AF4B-4E3B07417264}">
      <dgm:prSet phldrT="[Text]"/>
      <dgm:spPr>
        <a:solidFill>
          <a:srgbClr val="FFFF0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2. Culture &amp; Identity (February)</a:t>
          </a:r>
          <a:endParaRPr lang="en-IE" b="1" dirty="0">
            <a:solidFill>
              <a:schemeClr val="bg1"/>
            </a:solidFill>
          </a:endParaRPr>
        </a:p>
      </dgm:t>
    </dgm:pt>
    <dgm:pt modelId="{95791747-EDCD-4474-8D3F-81F319B18372}" type="parTrans" cxnId="{01DBDEE0-16F8-48A8-94BC-D55230001AB3}">
      <dgm:prSet/>
      <dgm:spPr/>
      <dgm:t>
        <a:bodyPr/>
        <a:lstStyle/>
        <a:p>
          <a:endParaRPr lang="en-IE"/>
        </a:p>
      </dgm:t>
    </dgm:pt>
    <dgm:pt modelId="{EF7FB81B-D74A-4A86-BF22-227E32C5E074}" type="sibTrans" cxnId="{01DBDEE0-16F8-48A8-94BC-D55230001AB3}">
      <dgm:prSet/>
      <dgm:spPr/>
      <dgm:t>
        <a:bodyPr/>
        <a:lstStyle/>
        <a:p>
          <a:endParaRPr lang="en-IE"/>
        </a:p>
      </dgm:t>
    </dgm:pt>
    <dgm:pt modelId="{4EFD1E3B-BCD0-4113-960A-7B888CA240E8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/>
            <a:t>3. Drug Awareness (February)</a:t>
          </a:r>
          <a:endParaRPr lang="en-IE" b="1" dirty="0"/>
        </a:p>
      </dgm:t>
    </dgm:pt>
    <dgm:pt modelId="{30FC2840-0B12-4A0D-8172-BD36BC9B4D6E}" type="parTrans" cxnId="{B55D3FAC-4189-4309-BA2A-D7E32AB92237}">
      <dgm:prSet/>
      <dgm:spPr/>
      <dgm:t>
        <a:bodyPr/>
        <a:lstStyle/>
        <a:p>
          <a:endParaRPr lang="en-IE"/>
        </a:p>
      </dgm:t>
    </dgm:pt>
    <dgm:pt modelId="{2DB44728-F6D7-4C60-8338-ABA179337E5E}" type="sibTrans" cxnId="{B55D3FAC-4189-4309-BA2A-D7E32AB92237}">
      <dgm:prSet/>
      <dgm:spPr/>
      <dgm:t>
        <a:bodyPr/>
        <a:lstStyle/>
        <a:p>
          <a:endParaRPr lang="en-IE"/>
        </a:p>
      </dgm:t>
    </dgm:pt>
    <dgm:pt modelId="{4D4659F9-4F0E-472F-89EF-CF132C5431A3}">
      <dgm:prSet/>
      <dgm:spPr>
        <a:solidFill>
          <a:srgbClr val="FFFF0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4. Basic Goalsetting &amp; Mindset (March)</a:t>
          </a:r>
        </a:p>
      </dgm:t>
    </dgm:pt>
    <dgm:pt modelId="{5C1C609C-DDDD-42C7-9FF6-E1F0868FAFF9}" type="parTrans" cxnId="{8BB3DBBD-0171-4963-AA25-6233284EC7F8}">
      <dgm:prSet/>
      <dgm:spPr/>
      <dgm:t>
        <a:bodyPr/>
        <a:lstStyle/>
        <a:p>
          <a:endParaRPr lang="en-IE"/>
        </a:p>
      </dgm:t>
    </dgm:pt>
    <dgm:pt modelId="{B8A94830-2498-4710-B87D-FCC63D58DE7F}" type="sibTrans" cxnId="{8BB3DBBD-0171-4963-AA25-6233284EC7F8}">
      <dgm:prSet/>
      <dgm:spPr/>
      <dgm:t>
        <a:bodyPr/>
        <a:lstStyle/>
        <a:p>
          <a:endParaRPr lang="en-IE"/>
        </a:p>
      </dgm:t>
    </dgm:pt>
    <dgm:pt modelId="{CBCABA31-B49D-4863-A92C-0A99365EB082}" type="pres">
      <dgm:prSet presAssocID="{C6878874-902B-43EB-8078-2E2E896F1432}" presName="Name0" presStyleCnt="0">
        <dgm:presLayoutVars>
          <dgm:dir/>
          <dgm:resizeHandles val="exact"/>
        </dgm:presLayoutVars>
      </dgm:prSet>
      <dgm:spPr/>
    </dgm:pt>
    <dgm:pt modelId="{A76FD655-3E34-4B83-92FB-88348E00F272}" type="pres">
      <dgm:prSet presAssocID="{C6878874-902B-43EB-8078-2E2E896F1432}" presName="fgShape" presStyleLbl="fgShp" presStyleIdx="0" presStyleCnt="1"/>
      <dgm:spPr/>
    </dgm:pt>
    <dgm:pt modelId="{13488837-164A-4128-9B5F-51389D5A7B37}" type="pres">
      <dgm:prSet presAssocID="{C6878874-902B-43EB-8078-2E2E896F1432}" presName="linComp" presStyleCnt="0"/>
      <dgm:spPr/>
    </dgm:pt>
    <dgm:pt modelId="{F7B83B74-C18B-4E36-B242-5D9CB8C8B48B}" type="pres">
      <dgm:prSet presAssocID="{F70C17CD-9051-4D7C-B585-8B8CF879643D}" presName="compNode" presStyleCnt="0"/>
      <dgm:spPr/>
    </dgm:pt>
    <dgm:pt modelId="{10A03491-3154-460A-A0D6-B46EE1B60D77}" type="pres">
      <dgm:prSet presAssocID="{F70C17CD-9051-4D7C-B585-8B8CF879643D}" presName="bkgdShape" presStyleLbl="node1" presStyleIdx="0" presStyleCnt="4"/>
      <dgm:spPr/>
    </dgm:pt>
    <dgm:pt modelId="{63A20056-4342-40F1-8374-2BAE1F7442C5}" type="pres">
      <dgm:prSet presAssocID="{F70C17CD-9051-4D7C-B585-8B8CF879643D}" presName="nodeTx" presStyleLbl="node1" presStyleIdx="0" presStyleCnt="4">
        <dgm:presLayoutVars>
          <dgm:bulletEnabled val="1"/>
        </dgm:presLayoutVars>
      </dgm:prSet>
      <dgm:spPr/>
    </dgm:pt>
    <dgm:pt modelId="{73305DC4-2617-48FE-B910-585D60385588}" type="pres">
      <dgm:prSet presAssocID="{F70C17CD-9051-4D7C-B585-8B8CF879643D}" presName="invisiNode" presStyleLbl="node1" presStyleIdx="0" presStyleCnt="4"/>
      <dgm:spPr/>
    </dgm:pt>
    <dgm:pt modelId="{31AB461A-29AA-4978-8A37-B4C410820640}" type="pres">
      <dgm:prSet presAssocID="{F70C17CD-9051-4D7C-B585-8B8CF879643D}" presName="imagNode" presStyleLbl="fgImgPlace1" presStyleIdx="0" presStyleCnt="4"/>
      <dgm:spPr>
        <a:blipFill dpi="0" rotWithShape="1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</dgm:spPr>
    </dgm:pt>
    <dgm:pt modelId="{DF6334A9-9562-4948-B942-A1B2A2A68A66}" type="pres">
      <dgm:prSet presAssocID="{67C4777F-1C1B-4589-9F39-20F5EE1B070C}" presName="sibTrans" presStyleLbl="sibTrans2D1" presStyleIdx="0" presStyleCnt="0"/>
      <dgm:spPr/>
    </dgm:pt>
    <dgm:pt modelId="{43B6E772-1FB6-4BD5-AD3C-568DD006E229}" type="pres">
      <dgm:prSet presAssocID="{0D6CBD57-DB62-473F-AF4B-4E3B07417264}" presName="compNode" presStyleCnt="0"/>
      <dgm:spPr/>
    </dgm:pt>
    <dgm:pt modelId="{93C4077A-15C6-4ECD-A0E4-574661FD28A0}" type="pres">
      <dgm:prSet presAssocID="{0D6CBD57-DB62-473F-AF4B-4E3B07417264}" presName="bkgdShape" presStyleLbl="node1" presStyleIdx="1" presStyleCnt="4"/>
      <dgm:spPr/>
    </dgm:pt>
    <dgm:pt modelId="{6BEA8618-79BC-4E8A-8268-67E48884E177}" type="pres">
      <dgm:prSet presAssocID="{0D6CBD57-DB62-473F-AF4B-4E3B07417264}" presName="nodeTx" presStyleLbl="node1" presStyleIdx="1" presStyleCnt="4">
        <dgm:presLayoutVars>
          <dgm:bulletEnabled val="1"/>
        </dgm:presLayoutVars>
      </dgm:prSet>
      <dgm:spPr/>
    </dgm:pt>
    <dgm:pt modelId="{A535ACEF-FDFF-40B0-9499-D0A0E809BB98}" type="pres">
      <dgm:prSet presAssocID="{0D6CBD57-DB62-473F-AF4B-4E3B07417264}" presName="invisiNode" presStyleLbl="node1" presStyleIdx="1" presStyleCnt="4"/>
      <dgm:spPr/>
    </dgm:pt>
    <dgm:pt modelId="{536AE0E8-F5FE-4F00-AF17-D55F4B61FEF5}" type="pres">
      <dgm:prSet presAssocID="{0D6CBD57-DB62-473F-AF4B-4E3B07417264}" presName="imagNode" presStyleLbl="fgImgPlace1" presStyleIdx="1" presStyleCnt="4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a:blipFill>
      </dgm:spPr>
    </dgm:pt>
    <dgm:pt modelId="{A2B43F65-766C-4989-A1B7-21BE081914F6}" type="pres">
      <dgm:prSet presAssocID="{EF7FB81B-D74A-4A86-BF22-227E32C5E074}" presName="sibTrans" presStyleLbl="sibTrans2D1" presStyleIdx="0" presStyleCnt="0"/>
      <dgm:spPr/>
    </dgm:pt>
    <dgm:pt modelId="{934E3339-7E9D-473D-9320-880C1AC45831}" type="pres">
      <dgm:prSet presAssocID="{4EFD1E3B-BCD0-4113-960A-7B888CA240E8}" presName="compNode" presStyleCnt="0"/>
      <dgm:spPr/>
    </dgm:pt>
    <dgm:pt modelId="{D98BCAC4-F51A-45F9-A868-3DE1351CCC5B}" type="pres">
      <dgm:prSet presAssocID="{4EFD1E3B-BCD0-4113-960A-7B888CA240E8}" presName="bkgdShape" presStyleLbl="node1" presStyleIdx="2" presStyleCnt="4"/>
      <dgm:spPr/>
    </dgm:pt>
    <dgm:pt modelId="{1EBD4EF9-C788-4238-B46D-4379E78F2394}" type="pres">
      <dgm:prSet presAssocID="{4EFD1E3B-BCD0-4113-960A-7B888CA240E8}" presName="nodeTx" presStyleLbl="node1" presStyleIdx="2" presStyleCnt="4">
        <dgm:presLayoutVars>
          <dgm:bulletEnabled val="1"/>
        </dgm:presLayoutVars>
      </dgm:prSet>
      <dgm:spPr/>
    </dgm:pt>
    <dgm:pt modelId="{17028B30-90A2-4807-84D3-EA5A72DAB2EA}" type="pres">
      <dgm:prSet presAssocID="{4EFD1E3B-BCD0-4113-960A-7B888CA240E8}" presName="invisiNode" presStyleLbl="node1" presStyleIdx="2" presStyleCnt="4"/>
      <dgm:spPr/>
    </dgm:pt>
    <dgm:pt modelId="{17872E68-8651-4D5A-BF24-22668E059AA3}" type="pres">
      <dgm:prSet presAssocID="{4EFD1E3B-BCD0-4113-960A-7B888CA240E8}" presName="imagNode" presStyleLbl="fgImgPlace1" presStyleIdx="2" presStyleCnt="4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a:blipFill>
      </dgm:spPr>
    </dgm:pt>
    <dgm:pt modelId="{10CB44CB-B07A-41BD-A7DB-D9F5E9D1AF63}" type="pres">
      <dgm:prSet presAssocID="{2DB44728-F6D7-4C60-8338-ABA179337E5E}" presName="sibTrans" presStyleLbl="sibTrans2D1" presStyleIdx="0" presStyleCnt="0"/>
      <dgm:spPr/>
    </dgm:pt>
    <dgm:pt modelId="{7CCBABC1-342E-4D42-BECD-056CC7844C87}" type="pres">
      <dgm:prSet presAssocID="{4D4659F9-4F0E-472F-89EF-CF132C5431A3}" presName="compNode" presStyleCnt="0"/>
      <dgm:spPr/>
    </dgm:pt>
    <dgm:pt modelId="{472E09FD-3088-4A4A-9657-699033FE03BA}" type="pres">
      <dgm:prSet presAssocID="{4D4659F9-4F0E-472F-89EF-CF132C5431A3}" presName="bkgdShape" presStyleLbl="node1" presStyleIdx="3" presStyleCnt="4"/>
      <dgm:spPr/>
    </dgm:pt>
    <dgm:pt modelId="{CA22B604-187A-424F-8A94-0FF44C23B8C5}" type="pres">
      <dgm:prSet presAssocID="{4D4659F9-4F0E-472F-89EF-CF132C5431A3}" presName="nodeTx" presStyleLbl="node1" presStyleIdx="3" presStyleCnt="4">
        <dgm:presLayoutVars>
          <dgm:bulletEnabled val="1"/>
        </dgm:presLayoutVars>
      </dgm:prSet>
      <dgm:spPr/>
    </dgm:pt>
    <dgm:pt modelId="{60F4D613-1D45-495D-9AA9-1D6DD0E0DADA}" type="pres">
      <dgm:prSet presAssocID="{4D4659F9-4F0E-472F-89EF-CF132C5431A3}" presName="invisiNode" presStyleLbl="node1" presStyleIdx="3" presStyleCnt="4"/>
      <dgm:spPr/>
    </dgm:pt>
    <dgm:pt modelId="{35DB6A10-D970-4881-B836-209B09FFCC8F}" type="pres">
      <dgm:prSet presAssocID="{4D4659F9-4F0E-472F-89EF-CF132C5431A3}" presName="imagNode" presStyleLbl="fgImgPlace1" presStyleIdx="3" presStyleCnt="4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t="20000" r="10000"/>
          </a:stretch>
        </a:blipFill>
      </dgm:spPr>
    </dgm:pt>
  </dgm:ptLst>
  <dgm:cxnLst>
    <dgm:cxn modelId="{2717F109-C47D-495C-B2A7-7C923FD6A7A9}" type="presOf" srcId="{0D6CBD57-DB62-473F-AF4B-4E3B07417264}" destId="{93C4077A-15C6-4ECD-A0E4-574661FD28A0}" srcOrd="0" destOrd="0" presId="urn:microsoft.com/office/officeart/2005/8/layout/hList7"/>
    <dgm:cxn modelId="{64043614-A660-483F-9B9B-CCFDB1890DCB}" type="presOf" srcId="{4D4659F9-4F0E-472F-89EF-CF132C5431A3}" destId="{472E09FD-3088-4A4A-9657-699033FE03BA}" srcOrd="0" destOrd="0" presId="urn:microsoft.com/office/officeart/2005/8/layout/hList7"/>
    <dgm:cxn modelId="{E5B14026-7BF1-4FB8-B6E3-85D533686C07}" type="presOf" srcId="{F70C17CD-9051-4D7C-B585-8B8CF879643D}" destId="{10A03491-3154-460A-A0D6-B46EE1B60D77}" srcOrd="0" destOrd="0" presId="urn:microsoft.com/office/officeart/2005/8/layout/hList7"/>
    <dgm:cxn modelId="{00210E66-264D-45F0-B3AA-F33161D9992E}" type="presOf" srcId="{4EFD1E3B-BCD0-4113-960A-7B888CA240E8}" destId="{D98BCAC4-F51A-45F9-A868-3DE1351CCC5B}" srcOrd="0" destOrd="0" presId="urn:microsoft.com/office/officeart/2005/8/layout/hList7"/>
    <dgm:cxn modelId="{677B0F66-0AD2-41BB-8096-C0CADA1EF8C6}" type="presOf" srcId="{C6878874-902B-43EB-8078-2E2E896F1432}" destId="{CBCABA31-B49D-4863-A92C-0A99365EB082}" srcOrd="0" destOrd="0" presId="urn:microsoft.com/office/officeart/2005/8/layout/hList7"/>
    <dgm:cxn modelId="{4CE43C52-FC22-4877-90B9-CF0640006323}" type="presOf" srcId="{0D6CBD57-DB62-473F-AF4B-4E3B07417264}" destId="{6BEA8618-79BC-4E8A-8268-67E48884E177}" srcOrd="1" destOrd="0" presId="urn:microsoft.com/office/officeart/2005/8/layout/hList7"/>
    <dgm:cxn modelId="{7C32E659-7860-47B1-81DE-B0E6749E6795}" type="presOf" srcId="{4EFD1E3B-BCD0-4113-960A-7B888CA240E8}" destId="{1EBD4EF9-C788-4238-B46D-4379E78F2394}" srcOrd="1" destOrd="0" presId="urn:microsoft.com/office/officeart/2005/8/layout/hList7"/>
    <dgm:cxn modelId="{1B873F95-6D12-492E-A9F5-205849F20D5F}" type="presOf" srcId="{2DB44728-F6D7-4C60-8338-ABA179337E5E}" destId="{10CB44CB-B07A-41BD-A7DB-D9F5E9D1AF63}" srcOrd="0" destOrd="0" presId="urn:microsoft.com/office/officeart/2005/8/layout/hList7"/>
    <dgm:cxn modelId="{B55D3FAC-4189-4309-BA2A-D7E32AB92237}" srcId="{C6878874-902B-43EB-8078-2E2E896F1432}" destId="{4EFD1E3B-BCD0-4113-960A-7B888CA240E8}" srcOrd="2" destOrd="0" parTransId="{30FC2840-0B12-4A0D-8172-BD36BC9B4D6E}" sibTransId="{2DB44728-F6D7-4C60-8338-ABA179337E5E}"/>
    <dgm:cxn modelId="{DB0EDFAD-CA1E-4044-8E50-C846EB934C6D}" type="presOf" srcId="{67C4777F-1C1B-4589-9F39-20F5EE1B070C}" destId="{DF6334A9-9562-4948-B942-A1B2A2A68A66}" srcOrd="0" destOrd="0" presId="urn:microsoft.com/office/officeart/2005/8/layout/hList7"/>
    <dgm:cxn modelId="{5D74AFB6-1CC0-45AA-BDB7-AD6CA4FFC0C5}" type="presOf" srcId="{4D4659F9-4F0E-472F-89EF-CF132C5431A3}" destId="{CA22B604-187A-424F-8A94-0FF44C23B8C5}" srcOrd="1" destOrd="0" presId="urn:microsoft.com/office/officeart/2005/8/layout/hList7"/>
    <dgm:cxn modelId="{26C8ECB6-5D83-46DA-BFFB-1719F373F551}" srcId="{C6878874-902B-43EB-8078-2E2E896F1432}" destId="{F70C17CD-9051-4D7C-B585-8B8CF879643D}" srcOrd="0" destOrd="0" parTransId="{FF3F042A-445D-47B3-904B-DA34D019DAA8}" sibTransId="{67C4777F-1C1B-4589-9F39-20F5EE1B070C}"/>
    <dgm:cxn modelId="{8BB3DBBD-0171-4963-AA25-6233284EC7F8}" srcId="{C6878874-902B-43EB-8078-2E2E896F1432}" destId="{4D4659F9-4F0E-472F-89EF-CF132C5431A3}" srcOrd="3" destOrd="0" parTransId="{5C1C609C-DDDD-42C7-9FF6-E1F0868FAFF9}" sibTransId="{B8A94830-2498-4710-B87D-FCC63D58DE7F}"/>
    <dgm:cxn modelId="{09DE84E0-EBAF-42BF-BEA7-7171B85E208F}" type="presOf" srcId="{EF7FB81B-D74A-4A86-BF22-227E32C5E074}" destId="{A2B43F65-766C-4989-A1B7-21BE081914F6}" srcOrd="0" destOrd="0" presId="urn:microsoft.com/office/officeart/2005/8/layout/hList7"/>
    <dgm:cxn modelId="{01DBDEE0-16F8-48A8-94BC-D55230001AB3}" srcId="{C6878874-902B-43EB-8078-2E2E896F1432}" destId="{0D6CBD57-DB62-473F-AF4B-4E3B07417264}" srcOrd="1" destOrd="0" parTransId="{95791747-EDCD-4474-8D3F-81F319B18372}" sibTransId="{EF7FB81B-D74A-4A86-BF22-227E32C5E074}"/>
    <dgm:cxn modelId="{37DC58E9-C3E9-454F-8C4A-2589046D43E5}" type="presOf" srcId="{F70C17CD-9051-4D7C-B585-8B8CF879643D}" destId="{63A20056-4342-40F1-8374-2BAE1F7442C5}" srcOrd="1" destOrd="0" presId="urn:microsoft.com/office/officeart/2005/8/layout/hList7"/>
    <dgm:cxn modelId="{42F031DE-7DFF-4888-8D04-416DBE50769E}" type="presParOf" srcId="{CBCABA31-B49D-4863-A92C-0A99365EB082}" destId="{A76FD655-3E34-4B83-92FB-88348E00F272}" srcOrd="0" destOrd="0" presId="urn:microsoft.com/office/officeart/2005/8/layout/hList7"/>
    <dgm:cxn modelId="{8B340389-A3A6-4EDA-B026-C1DC8A7117DB}" type="presParOf" srcId="{CBCABA31-B49D-4863-A92C-0A99365EB082}" destId="{13488837-164A-4128-9B5F-51389D5A7B37}" srcOrd="1" destOrd="0" presId="urn:microsoft.com/office/officeart/2005/8/layout/hList7"/>
    <dgm:cxn modelId="{582D8E2C-DC32-45F8-9CD2-C2F26E184518}" type="presParOf" srcId="{13488837-164A-4128-9B5F-51389D5A7B37}" destId="{F7B83B74-C18B-4E36-B242-5D9CB8C8B48B}" srcOrd="0" destOrd="0" presId="urn:microsoft.com/office/officeart/2005/8/layout/hList7"/>
    <dgm:cxn modelId="{8E5016F0-2554-4D18-A9B7-E53B95D609EE}" type="presParOf" srcId="{F7B83B74-C18B-4E36-B242-5D9CB8C8B48B}" destId="{10A03491-3154-460A-A0D6-B46EE1B60D77}" srcOrd="0" destOrd="0" presId="urn:microsoft.com/office/officeart/2005/8/layout/hList7"/>
    <dgm:cxn modelId="{1B6EC719-7E45-42CB-9ECF-DBC05C7291A5}" type="presParOf" srcId="{F7B83B74-C18B-4E36-B242-5D9CB8C8B48B}" destId="{63A20056-4342-40F1-8374-2BAE1F7442C5}" srcOrd="1" destOrd="0" presId="urn:microsoft.com/office/officeart/2005/8/layout/hList7"/>
    <dgm:cxn modelId="{76ACF318-198C-4B45-9D43-218DF251C7ED}" type="presParOf" srcId="{F7B83B74-C18B-4E36-B242-5D9CB8C8B48B}" destId="{73305DC4-2617-48FE-B910-585D60385588}" srcOrd="2" destOrd="0" presId="urn:microsoft.com/office/officeart/2005/8/layout/hList7"/>
    <dgm:cxn modelId="{C0163E6D-2E33-4BFC-A15F-74570CDFD70C}" type="presParOf" srcId="{F7B83B74-C18B-4E36-B242-5D9CB8C8B48B}" destId="{31AB461A-29AA-4978-8A37-B4C410820640}" srcOrd="3" destOrd="0" presId="urn:microsoft.com/office/officeart/2005/8/layout/hList7"/>
    <dgm:cxn modelId="{9D60332A-1E28-4BAB-BD8A-C97B0ABD2425}" type="presParOf" srcId="{13488837-164A-4128-9B5F-51389D5A7B37}" destId="{DF6334A9-9562-4948-B942-A1B2A2A68A66}" srcOrd="1" destOrd="0" presId="urn:microsoft.com/office/officeart/2005/8/layout/hList7"/>
    <dgm:cxn modelId="{93662C30-E088-4994-A9B5-2C0E87FE5278}" type="presParOf" srcId="{13488837-164A-4128-9B5F-51389D5A7B37}" destId="{43B6E772-1FB6-4BD5-AD3C-568DD006E229}" srcOrd="2" destOrd="0" presId="urn:microsoft.com/office/officeart/2005/8/layout/hList7"/>
    <dgm:cxn modelId="{AC5648FA-C02C-4152-A870-90AE63E8581D}" type="presParOf" srcId="{43B6E772-1FB6-4BD5-AD3C-568DD006E229}" destId="{93C4077A-15C6-4ECD-A0E4-574661FD28A0}" srcOrd="0" destOrd="0" presId="urn:microsoft.com/office/officeart/2005/8/layout/hList7"/>
    <dgm:cxn modelId="{7648FA88-9504-4EDE-8312-161E52079B5D}" type="presParOf" srcId="{43B6E772-1FB6-4BD5-AD3C-568DD006E229}" destId="{6BEA8618-79BC-4E8A-8268-67E48884E177}" srcOrd="1" destOrd="0" presId="urn:microsoft.com/office/officeart/2005/8/layout/hList7"/>
    <dgm:cxn modelId="{50A3A5A8-9E96-42B3-AEC8-01AAE8ACDB5A}" type="presParOf" srcId="{43B6E772-1FB6-4BD5-AD3C-568DD006E229}" destId="{A535ACEF-FDFF-40B0-9499-D0A0E809BB98}" srcOrd="2" destOrd="0" presId="urn:microsoft.com/office/officeart/2005/8/layout/hList7"/>
    <dgm:cxn modelId="{41892C87-D27C-4759-8111-4B3BD9B008F4}" type="presParOf" srcId="{43B6E772-1FB6-4BD5-AD3C-568DD006E229}" destId="{536AE0E8-F5FE-4F00-AF17-D55F4B61FEF5}" srcOrd="3" destOrd="0" presId="urn:microsoft.com/office/officeart/2005/8/layout/hList7"/>
    <dgm:cxn modelId="{C5B6400D-C99A-4C64-B366-8758DD64549A}" type="presParOf" srcId="{13488837-164A-4128-9B5F-51389D5A7B37}" destId="{A2B43F65-766C-4989-A1B7-21BE081914F6}" srcOrd="3" destOrd="0" presId="urn:microsoft.com/office/officeart/2005/8/layout/hList7"/>
    <dgm:cxn modelId="{68BCC4CD-8E57-4D80-9276-886B6D5DEC59}" type="presParOf" srcId="{13488837-164A-4128-9B5F-51389D5A7B37}" destId="{934E3339-7E9D-473D-9320-880C1AC45831}" srcOrd="4" destOrd="0" presId="urn:microsoft.com/office/officeart/2005/8/layout/hList7"/>
    <dgm:cxn modelId="{6B2CC6AE-0AD3-4DD5-AB10-4EDCEAB10DDA}" type="presParOf" srcId="{934E3339-7E9D-473D-9320-880C1AC45831}" destId="{D98BCAC4-F51A-45F9-A868-3DE1351CCC5B}" srcOrd="0" destOrd="0" presId="urn:microsoft.com/office/officeart/2005/8/layout/hList7"/>
    <dgm:cxn modelId="{D6064BC8-A213-47A9-AF3E-DB37857DA2CA}" type="presParOf" srcId="{934E3339-7E9D-473D-9320-880C1AC45831}" destId="{1EBD4EF9-C788-4238-B46D-4379E78F2394}" srcOrd="1" destOrd="0" presId="urn:microsoft.com/office/officeart/2005/8/layout/hList7"/>
    <dgm:cxn modelId="{054AA82F-18C0-469D-83A6-CFCC33183FC9}" type="presParOf" srcId="{934E3339-7E9D-473D-9320-880C1AC45831}" destId="{17028B30-90A2-4807-84D3-EA5A72DAB2EA}" srcOrd="2" destOrd="0" presId="urn:microsoft.com/office/officeart/2005/8/layout/hList7"/>
    <dgm:cxn modelId="{C63266AE-9529-4E83-8E71-59C97ACFDCEF}" type="presParOf" srcId="{934E3339-7E9D-473D-9320-880C1AC45831}" destId="{17872E68-8651-4D5A-BF24-22668E059AA3}" srcOrd="3" destOrd="0" presId="urn:microsoft.com/office/officeart/2005/8/layout/hList7"/>
    <dgm:cxn modelId="{2B9F1DAB-D923-4813-9720-467B7C1F9ED9}" type="presParOf" srcId="{13488837-164A-4128-9B5F-51389D5A7B37}" destId="{10CB44CB-B07A-41BD-A7DB-D9F5E9D1AF63}" srcOrd="5" destOrd="0" presId="urn:microsoft.com/office/officeart/2005/8/layout/hList7"/>
    <dgm:cxn modelId="{DAEC676C-55D0-46EB-BF24-7D905B5BE32E}" type="presParOf" srcId="{13488837-164A-4128-9B5F-51389D5A7B37}" destId="{7CCBABC1-342E-4D42-BECD-056CC7844C87}" srcOrd="6" destOrd="0" presId="urn:microsoft.com/office/officeart/2005/8/layout/hList7"/>
    <dgm:cxn modelId="{3E1FE0BE-B7C0-449D-BD03-A300B7239681}" type="presParOf" srcId="{7CCBABC1-342E-4D42-BECD-056CC7844C87}" destId="{472E09FD-3088-4A4A-9657-699033FE03BA}" srcOrd="0" destOrd="0" presId="urn:microsoft.com/office/officeart/2005/8/layout/hList7"/>
    <dgm:cxn modelId="{60EEB7C5-C2C7-45F1-8E52-9EC73FCA0DAF}" type="presParOf" srcId="{7CCBABC1-342E-4D42-BECD-056CC7844C87}" destId="{CA22B604-187A-424F-8A94-0FF44C23B8C5}" srcOrd="1" destOrd="0" presId="urn:microsoft.com/office/officeart/2005/8/layout/hList7"/>
    <dgm:cxn modelId="{DCC01AE9-C915-4681-8FB8-30B4D34E0080}" type="presParOf" srcId="{7CCBABC1-342E-4D42-BECD-056CC7844C87}" destId="{60F4D613-1D45-495D-9AA9-1D6DD0E0DADA}" srcOrd="2" destOrd="0" presId="urn:microsoft.com/office/officeart/2005/8/layout/hList7"/>
    <dgm:cxn modelId="{C46157CB-C56D-48A2-81C0-AA279757F96E}" type="presParOf" srcId="{7CCBABC1-342E-4D42-BECD-056CC7844C87}" destId="{35DB6A10-D970-4881-B836-209B09FFCC8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B1DD79-801C-4E2C-9886-DD1062F1C6BF}">
      <dsp:nvSpPr>
        <dsp:cNvPr id="0" name=""/>
        <dsp:cNvSpPr/>
      </dsp:nvSpPr>
      <dsp:spPr>
        <a:xfrm>
          <a:off x="3207069" y="1172227"/>
          <a:ext cx="7054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548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41409" y="1214266"/>
        <a:ext cx="36804" cy="7360"/>
      </dsp:txXfrm>
    </dsp:sp>
    <dsp:sp modelId="{AF34B8B3-7E25-4B31-A1AB-06EDC4941927}">
      <dsp:nvSpPr>
        <dsp:cNvPr id="0" name=""/>
        <dsp:cNvSpPr/>
      </dsp:nvSpPr>
      <dsp:spPr>
        <a:xfrm>
          <a:off x="8501" y="257837"/>
          <a:ext cx="3200367" cy="192022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821" tIns="164611" rIns="156821" bIns="16461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17 year old transitioning to the adult game too young</a:t>
          </a:r>
          <a:endParaRPr lang="en-US" sz="1900" b="1" kern="1200" dirty="0"/>
        </a:p>
      </dsp:txBody>
      <dsp:txXfrm>
        <a:off x="8501" y="257837"/>
        <a:ext cx="3200367" cy="1920220"/>
      </dsp:txXfrm>
    </dsp:sp>
    <dsp:sp modelId="{78F2C85B-8F98-40BF-9110-7AE73AD0CA13}">
      <dsp:nvSpPr>
        <dsp:cNvPr id="0" name=""/>
        <dsp:cNvSpPr/>
      </dsp:nvSpPr>
      <dsp:spPr>
        <a:xfrm>
          <a:off x="7143521" y="1172227"/>
          <a:ext cx="7054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5484" y="45720"/>
              </a:lnTo>
            </a:path>
          </a:pathLst>
        </a:custGeom>
        <a:noFill/>
        <a:ln w="6350" cap="flat" cmpd="sng" algn="ctr">
          <a:solidFill>
            <a:schemeClr val="accent5">
              <a:hueOff val="90002"/>
              <a:satOff val="2173"/>
              <a:lumOff val="-1049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477862" y="1214266"/>
        <a:ext cx="36804" cy="7360"/>
      </dsp:txXfrm>
    </dsp:sp>
    <dsp:sp modelId="{0966EAC9-2D6A-4E9F-BF04-79818528A06A}">
      <dsp:nvSpPr>
        <dsp:cNvPr id="0" name=""/>
        <dsp:cNvSpPr/>
      </dsp:nvSpPr>
      <dsp:spPr>
        <a:xfrm>
          <a:off x="3944954" y="257837"/>
          <a:ext cx="3200367" cy="1920220"/>
        </a:xfrm>
        <a:prstGeom prst="rect">
          <a:avLst/>
        </a:prstGeom>
        <a:solidFill>
          <a:schemeClr val="accent5">
            <a:hueOff val="72001"/>
            <a:satOff val="1738"/>
            <a:lumOff val="-8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821" tIns="164611" rIns="156821" bIns="16461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Trying to replicate an ‘A’ club environment in a B/C graded club</a:t>
          </a:r>
          <a:endParaRPr lang="en-US" sz="1900" b="1" kern="1200" dirty="0"/>
        </a:p>
      </dsp:txBody>
      <dsp:txXfrm>
        <a:off x="3944954" y="257837"/>
        <a:ext cx="3200367" cy="1920220"/>
      </dsp:txXfrm>
    </dsp:sp>
    <dsp:sp modelId="{CE8B01BD-BD5F-4DCC-AB15-148A2A941AF9}">
      <dsp:nvSpPr>
        <dsp:cNvPr id="0" name=""/>
        <dsp:cNvSpPr/>
      </dsp:nvSpPr>
      <dsp:spPr>
        <a:xfrm>
          <a:off x="1608685" y="2176257"/>
          <a:ext cx="7872904" cy="705484"/>
        </a:xfrm>
        <a:custGeom>
          <a:avLst/>
          <a:gdLst/>
          <a:ahLst/>
          <a:cxnLst/>
          <a:rect l="0" t="0" r="0" b="0"/>
          <a:pathLst>
            <a:path>
              <a:moveTo>
                <a:pt x="7872904" y="0"/>
              </a:moveTo>
              <a:lnTo>
                <a:pt x="7872904" y="369842"/>
              </a:lnTo>
              <a:lnTo>
                <a:pt x="0" y="369842"/>
              </a:lnTo>
              <a:lnTo>
                <a:pt x="0" y="705484"/>
              </a:lnTo>
            </a:path>
          </a:pathLst>
        </a:custGeom>
        <a:noFill/>
        <a:ln w="6350" cap="flat" cmpd="sng" algn="ctr">
          <a:solidFill>
            <a:schemeClr val="accent5">
              <a:hueOff val="180003"/>
              <a:satOff val="4346"/>
              <a:lumOff val="-2098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47456" y="2525319"/>
        <a:ext cx="395362" cy="7360"/>
      </dsp:txXfrm>
    </dsp:sp>
    <dsp:sp modelId="{2423C28D-3E4C-49CC-A334-D5D0871D1C64}">
      <dsp:nvSpPr>
        <dsp:cNvPr id="0" name=""/>
        <dsp:cNvSpPr/>
      </dsp:nvSpPr>
      <dsp:spPr>
        <a:xfrm>
          <a:off x="7881406" y="257837"/>
          <a:ext cx="3200367" cy="1920220"/>
        </a:xfrm>
        <a:prstGeom prst="rect">
          <a:avLst/>
        </a:prstGeom>
        <a:solidFill>
          <a:schemeClr val="accent5">
            <a:hueOff val="144003"/>
            <a:satOff val="3477"/>
            <a:lumOff val="-16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821" tIns="164611" rIns="156821" bIns="16461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Create a culture around personal responsibility and understanding the requirements to thrive not survive in the adult game</a:t>
          </a:r>
          <a:endParaRPr lang="en-US" sz="1900" b="1" kern="1200" dirty="0"/>
        </a:p>
      </dsp:txBody>
      <dsp:txXfrm>
        <a:off x="7881406" y="257837"/>
        <a:ext cx="3200367" cy="1920220"/>
      </dsp:txXfrm>
    </dsp:sp>
    <dsp:sp modelId="{4BD9975C-271B-48F6-AA36-972B9A481D9B}">
      <dsp:nvSpPr>
        <dsp:cNvPr id="0" name=""/>
        <dsp:cNvSpPr/>
      </dsp:nvSpPr>
      <dsp:spPr>
        <a:xfrm>
          <a:off x="3207069" y="3828532"/>
          <a:ext cx="7054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5484" y="45720"/>
              </a:lnTo>
            </a:path>
          </a:pathLst>
        </a:custGeom>
        <a:noFill/>
        <a:ln w="6350" cap="flat" cmpd="sng" algn="ctr">
          <a:solidFill>
            <a:schemeClr val="accent5">
              <a:hueOff val="270005"/>
              <a:satOff val="6519"/>
              <a:lumOff val="-3147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41409" y="3870572"/>
        <a:ext cx="36804" cy="7360"/>
      </dsp:txXfrm>
    </dsp:sp>
    <dsp:sp modelId="{766DDDA6-25DE-4F44-A0A7-FC32B38C7F46}">
      <dsp:nvSpPr>
        <dsp:cNvPr id="0" name=""/>
        <dsp:cNvSpPr/>
      </dsp:nvSpPr>
      <dsp:spPr>
        <a:xfrm>
          <a:off x="8501" y="2914142"/>
          <a:ext cx="3200367" cy="1920220"/>
        </a:xfrm>
        <a:prstGeom prst="rect">
          <a:avLst/>
        </a:prstGeom>
        <a:solidFill>
          <a:schemeClr val="accent5">
            <a:hueOff val="216004"/>
            <a:satOff val="5215"/>
            <a:lumOff val="-2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821" tIns="164611" rIns="156821" bIns="16461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Get players to the adult first team quicker</a:t>
          </a:r>
          <a:endParaRPr lang="en-US" sz="1900" b="1" kern="1200" dirty="0"/>
        </a:p>
      </dsp:txBody>
      <dsp:txXfrm>
        <a:off x="8501" y="2914142"/>
        <a:ext cx="3200367" cy="1920220"/>
      </dsp:txXfrm>
    </dsp:sp>
    <dsp:sp modelId="{9AE93F55-9A3D-41B7-A79E-E6EC8EC12902}">
      <dsp:nvSpPr>
        <dsp:cNvPr id="0" name=""/>
        <dsp:cNvSpPr/>
      </dsp:nvSpPr>
      <dsp:spPr>
        <a:xfrm>
          <a:off x="7143521" y="3828532"/>
          <a:ext cx="7054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5484" y="45720"/>
              </a:lnTo>
            </a:path>
          </a:pathLst>
        </a:custGeom>
        <a:noFill/>
        <a:ln w="6350" cap="flat" cmpd="sng" algn="ctr">
          <a:solidFill>
            <a:schemeClr val="accent5">
              <a:hueOff val="360006"/>
              <a:satOff val="8692"/>
              <a:lumOff val="-4196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477862" y="3870572"/>
        <a:ext cx="36804" cy="7360"/>
      </dsp:txXfrm>
    </dsp:sp>
    <dsp:sp modelId="{0F7DF33E-403E-4735-B7CD-687A77B0CECE}">
      <dsp:nvSpPr>
        <dsp:cNvPr id="0" name=""/>
        <dsp:cNvSpPr/>
      </dsp:nvSpPr>
      <dsp:spPr>
        <a:xfrm>
          <a:off x="3944954" y="2914142"/>
          <a:ext cx="3200367" cy="1920220"/>
        </a:xfrm>
        <a:prstGeom prst="rect">
          <a:avLst/>
        </a:prstGeom>
        <a:solidFill>
          <a:schemeClr val="accent5">
            <a:hueOff val="288005"/>
            <a:satOff val="6954"/>
            <a:lumOff val="-33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821" tIns="164611" rIns="156821" bIns="16461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Develop the person as well as the player</a:t>
          </a:r>
        </a:p>
      </dsp:txBody>
      <dsp:txXfrm>
        <a:off x="3944954" y="2914142"/>
        <a:ext cx="3200367" cy="1920220"/>
      </dsp:txXfrm>
    </dsp:sp>
    <dsp:sp modelId="{2D424290-FEA3-46E6-83FD-5B20876B0E7C}">
      <dsp:nvSpPr>
        <dsp:cNvPr id="0" name=""/>
        <dsp:cNvSpPr/>
      </dsp:nvSpPr>
      <dsp:spPr>
        <a:xfrm>
          <a:off x="7881406" y="2914142"/>
          <a:ext cx="3200367" cy="1920220"/>
        </a:xfrm>
        <a:prstGeom prst="rect">
          <a:avLst/>
        </a:prstGeom>
        <a:solidFill>
          <a:schemeClr val="accent5">
            <a:hueOff val="360006"/>
            <a:satOff val="8692"/>
            <a:lumOff val="-4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821" tIns="164611" rIns="156821" bIns="164611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b="1" kern="1200" dirty="0"/>
            <a:t>Retention of youth players transitioning to adult game</a:t>
          </a:r>
          <a:endParaRPr lang="en-US" sz="1900" b="1" kern="1200" dirty="0"/>
        </a:p>
      </dsp:txBody>
      <dsp:txXfrm>
        <a:off x="7881406" y="2914142"/>
        <a:ext cx="3200367" cy="1920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1A2968-FFA5-420D-818F-C1CB0D7EF0D0}">
      <dsp:nvSpPr>
        <dsp:cNvPr id="0" name=""/>
        <dsp:cNvSpPr/>
      </dsp:nvSpPr>
      <dsp:spPr>
        <a:xfrm>
          <a:off x="14642" y="187205"/>
          <a:ext cx="1464338" cy="146433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04251-3864-41E3-B7E0-38F353A4419C}">
      <dsp:nvSpPr>
        <dsp:cNvPr id="0" name=""/>
        <dsp:cNvSpPr/>
      </dsp:nvSpPr>
      <dsp:spPr>
        <a:xfrm>
          <a:off x="322154" y="494716"/>
          <a:ext cx="849316" cy="8493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52E23-B477-47B2-9D36-935007A7F014}">
      <dsp:nvSpPr>
        <dsp:cNvPr id="0" name=""/>
        <dsp:cNvSpPr/>
      </dsp:nvSpPr>
      <dsp:spPr>
        <a:xfrm>
          <a:off x="1792768" y="187205"/>
          <a:ext cx="3451655" cy="1464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Athletic Development</a:t>
          </a:r>
          <a:endParaRPr lang="en-US" sz="2400" kern="1200"/>
        </a:p>
      </dsp:txBody>
      <dsp:txXfrm>
        <a:off x="1792768" y="187205"/>
        <a:ext cx="3451655" cy="1464338"/>
      </dsp:txXfrm>
    </dsp:sp>
    <dsp:sp modelId="{BB6A684B-4E5D-4A54-ADC6-5BB012A0A813}">
      <dsp:nvSpPr>
        <dsp:cNvPr id="0" name=""/>
        <dsp:cNvSpPr/>
      </dsp:nvSpPr>
      <dsp:spPr>
        <a:xfrm>
          <a:off x="5845849" y="187205"/>
          <a:ext cx="1464338" cy="146433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EA443-80BB-44A5-A7F8-7A2BEB3CCC5A}">
      <dsp:nvSpPr>
        <dsp:cNvPr id="0" name=""/>
        <dsp:cNvSpPr/>
      </dsp:nvSpPr>
      <dsp:spPr>
        <a:xfrm>
          <a:off x="6153360" y="494716"/>
          <a:ext cx="849316" cy="8493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A9876-FE73-4E7C-9813-B9E336837512}">
      <dsp:nvSpPr>
        <dsp:cNvPr id="0" name=""/>
        <dsp:cNvSpPr/>
      </dsp:nvSpPr>
      <dsp:spPr>
        <a:xfrm>
          <a:off x="7623975" y="187205"/>
          <a:ext cx="3451655" cy="1464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Running Mechanics</a:t>
          </a:r>
          <a:endParaRPr lang="en-US" sz="2400" kern="1200"/>
        </a:p>
      </dsp:txBody>
      <dsp:txXfrm>
        <a:off x="7623975" y="187205"/>
        <a:ext cx="3451655" cy="1464338"/>
      </dsp:txXfrm>
    </dsp:sp>
    <dsp:sp modelId="{496EAF94-1B6F-40DE-B86F-D20A7EAD64BE}">
      <dsp:nvSpPr>
        <dsp:cNvPr id="0" name=""/>
        <dsp:cNvSpPr/>
      </dsp:nvSpPr>
      <dsp:spPr>
        <a:xfrm>
          <a:off x="14642" y="2328080"/>
          <a:ext cx="1464338" cy="146433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2FB28D-14DE-490E-82D1-0DC3BB92D5F6}">
      <dsp:nvSpPr>
        <dsp:cNvPr id="0" name=""/>
        <dsp:cNvSpPr/>
      </dsp:nvSpPr>
      <dsp:spPr>
        <a:xfrm>
          <a:off x="322154" y="2635591"/>
          <a:ext cx="849316" cy="8493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EE643-02C5-4D97-8FA2-BD9534CEE8EB}">
      <dsp:nvSpPr>
        <dsp:cNvPr id="0" name=""/>
        <dsp:cNvSpPr/>
      </dsp:nvSpPr>
      <dsp:spPr>
        <a:xfrm>
          <a:off x="1792768" y="2328080"/>
          <a:ext cx="3451655" cy="1464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Mentorship </a:t>
          </a:r>
          <a:endParaRPr lang="en-US" sz="2400" kern="1200"/>
        </a:p>
      </dsp:txBody>
      <dsp:txXfrm>
        <a:off x="1792768" y="2328080"/>
        <a:ext cx="3451655" cy="1464338"/>
      </dsp:txXfrm>
    </dsp:sp>
    <dsp:sp modelId="{5314C9F7-59B1-45F4-8138-BCDBB6A9476B}">
      <dsp:nvSpPr>
        <dsp:cNvPr id="0" name=""/>
        <dsp:cNvSpPr/>
      </dsp:nvSpPr>
      <dsp:spPr>
        <a:xfrm>
          <a:off x="5845849" y="2328080"/>
          <a:ext cx="1464338" cy="146433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365F0C-00CB-46A4-9900-50250CDC2EFB}">
      <dsp:nvSpPr>
        <dsp:cNvPr id="0" name=""/>
        <dsp:cNvSpPr/>
      </dsp:nvSpPr>
      <dsp:spPr>
        <a:xfrm>
          <a:off x="6153360" y="2635591"/>
          <a:ext cx="849316" cy="8493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BA364-031F-4ED5-A55D-8D74B050B8D0}">
      <dsp:nvSpPr>
        <dsp:cNvPr id="0" name=""/>
        <dsp:cNvSpPr/>
      </dsp:nvSpPr>
      <dsp:spPr>
        <a:xfrm>
          <a:off x="7623975" y="2328080"/>
          <a:ext cx="3451655" cy="1464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kern="1200"/>
            <a:t>Workshops</a:t>
          </a:r>
          <a:endParaRPr lang="en-US" sz="2400" kern="1200"/>
        </a:p>
      </dsp:txBody>
      <dsp:txXfrm>
        <a:off x="7623975" y="2328080"/>
        <a:ext cx="3451655" cy="14643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499C9-9170-4114-86E6-C7C2C1B35EEB}">
      <dsp:nvSpPr>
        <dsp:cNvPr id="0" name=""/>
        <dsp:cNvSpPr/>
      </dsp:nvSpPr>
      <dsp:spPr>
        <a:xfrm>
          <a:off x="3348613" y="724285"/>
          <a:ext cx="4943084" cy="4943084"/>
        </a:xfrm>
        <a:prstGeom prst="blockArc">
          <a:avLst>
            <a:gd name="adj1" fmla="val 12600000"/>
            <a:gd name="adj2" fmla="val 162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D02902-A9A5-4612-AEED-EAD4897981CB}">
      <dsp:nvSpPr>
        <dsp:cNvPr id="0" name=""/>
        <dsp:cNvSpPr/>
      </dsp:nvSpPr>
      <dsp:spPr>
        <a:xfrm>
          <a:off x="3348613" y="724285"/>
          <a:ext cx="4943084" cy="4943084"/>
        </a:xfrm>
        <a:prstGeom prst="blockArc">
          <a:avLst>
            <a:gd name="adj1" fmla="val 9000000"/>
            <a:gd name="adj2" fmla="val 126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843C16-EC30-46B1-A7B5-E75D24C12947}">
      <dsp:nvSpPr>
        <dsp:cNvPr id="0" name=""/>
        <dsp:cNvSpPr/>
      </dsp:nvSpPr>
      <dsp:spPr>
        <a:xfrm>
          <a:off x="3348613" y="724285"/>
          <a:ext cx="4943084" cy="4943084"/>
        </a:xfrm>
        <a:prstGeom prst="blockArc">
          <a:avLst>
            <a:gd name="adj1" fmla="val 5400000"/>
            <a:gd name="adj2" fmla="val 90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7A5466-EF78-48BC-8039-8A1618F53D3B}">
      <dsp:nvSpPr>
        <dsp:cNvPr id="0" name=""/>
        <dsp:cNvSpPr/>
      </dsp:nvSpPr>
      <dsp:spPr>
        <a:xfrm>
          <a:off x="3348613" y="724285"/>
          <a:ext cx="4943084" cy="4943084"/>
        </a:xfrm>
        <a:prstGeom prst="blockArc">
          <a:avLst>
            <a:gd name="adj1" fmla="val 1800000"/>
            <a:gd name="adj2" fmla="val 54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1D6D6A-BBCC-4D12-81F8-4D1D78853D5E}">
      <dsp:nvSpPr>
        <dsp:cNvPr id="0" name=""/>
        <dsp:cNvSpPr/>
      </dsp:nvSpPr>
      <dsp:spPr>
        <a:xfrm>
          <a:off x="3348613" y="724285"/>
          <a:ext cx="4943084" cy="4943084"/>
        </a:xfrm>
        <a:prstGeom prst="blockArc">
          <a:avLst>
            <a:gd name="adj1" fmla="val 19800000"/>
            <a:gd name="adj2" fmla="val 1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71BDAD-6311-4911-A5B2-BB4FA53DE5EE}">
      <dsp:nvSpPr>
        <dsp:cNvPr id="0" name=""/>
        <dsp:cNvSpPr/>
      </dsp:nvSpPr>
      <dsp:spPr>
        <a:xfrm>
          <a:off x="3348613" y="724285"/>
          <a:ext cx="4943084" cy="4943084"/>
        </a:xfrm>
        <a:prstGeom prst="blockArc">
          <a:avLst>
            <a:gd name="adj1" fmla="val 16200000"/>
            <a:gd name="adj2" fmla="val 19800000"/>
            <a:gd name="adj3" fmla="val 45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39758B-C330-4648-8482-4C6947F9AD7D}">
      <dsp:nvSpPr>
        <dsp:cNvPr id="0" name=""/>
        <dsp:cNvSpPr/>
      </dsp:nvSpPr>
      <dsp:spPr>
        <a:xfrm>
          <a:off x="4708983" y="2084655"/>
          <a:ext cx="2222344" cy="222234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Athletic Development</a:t>
          </a:r>
          <a:endParaRPr lang="en-IE" sz="1800" b="1" kern="1200" dirty="0"/>
        </a:p>
      </dsp:txBody>
      <dsp:txXfrm>
        <a:off x="5034438" y="2410110"/>
        <a:ext cx="1571434" cy="1571434"/>
      </dsp:txXfrm>
    </dsp:sp>
    <dsp:sp modelId="{69271B84-3D06-4E03-89FE-B58CBDE70BB2}">
      <dsp:nvSpPr>
        <dsp:cNvPr id="0" name=""/>
        <dsp:cNvSpPr/>
      </dsp:nvSpPr>
      <dsp:spPr>
        <a:xfrm>
          <a:off x="5042334" y="2468"/>
          <a:ext cx="1555641" cy="15556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Youth Players 13- 19</a:t>
          </a:r>
          <a:endParaRPr lang="en-IE" sz="1400" b="1" kern="1200" dirty="0"/>
        </a:p>
      </dsp:txBody>
      <dsp:txXfrm>
        <a:off x="5270152" y="230286"/>
        <a:ext cx="1100005" cy="1100005"/>
      </dsp:txXfrm>
    </dsp:sp>
    <dsp:sp modelId="{6C9BF413-B1CB-4D0A-93E9-E95C133C4AF5}">
      <dsp:nvSpPr>
        <dsp:cNvPr id="0" name=""/>
        <dsp:cNvSpPr/>
      </dsp:nvSpPr>
      <dsp:spPr>
        <a:xfrm>
          <a:off x="7134253" y="1210237"/>
          <a:ext cx="1555641" cy="15556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2 nights a week (off season)</a:t>
          </a:r>
          <a:endParaRPr lang="en-IE" sz="1400" b="1" kern="1200" dirty="0"/>
        </a:p>
      </dsp:txBody>
      <dsp:txXfrm>
        <a:off x="7362071" y="1438055"/>
        <a:ext cx="1100005" cy="1100005"/>
      </dsp:txXfrm>
    </dsp:sp>
    <dsp:sp modelId="{2B4D0BF3-E8A3-4D94-B967-002759EA6C2F}">
      <dsp:nvSpPr>
        <dsp:cNvPr id="0" name=""/>
        <dsp:cNvSpPr/>
      </dsp:nvSpPr>
      <dsp:spPr>
        <a:xfrm>
          <a:off x="7134253" y="3625776"/>
          <a:ext cx="1555641" cy="15556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1 night a week (In season)</a:t>
          </a:r>
          <a:endParaRPr lang="en-IE" sz="1400" b="1" kern="1200" dirty="0"/>
        </a:p>
      </dsp:txBody>
      <dsp:txXfrm>
        <a:off x="7362071" y="3853594"/>
        <a:ext cx="1100005" cy="1100005"/>
      </dsp:txXfrm>
    </dsp:sp>
    <dsp:sp modelId="{3A6FD89A-787E-489B-ABF8-76E57CB46C2C}">
      <dsp:nvSpPr>
        <dsp:cNvPr id="0" name=""/>
        <dsp:cNvSpPr/>
      </dsp:nvSpPr>
      <dsp:spPr>
        <a:xfrm>
          <a:off x="5042334" y="4833546"/>
          <a:ext cx="1555641" cy="15556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3 Groups 6.30pm to 9pm</a:t>
          </a:r>
          <a:endParaRPr lang="en-IE" sz="1400" b="1" kern="1200" dirty="0"/>
        </a:p>
      </dsp:txBody>
      <dsp:txXfrm>
        <a:off x="5270152" y="5061364"/>
        <a:ext cx="1100005" cy="1100005"/>
      </dsp:txXfrm>
    </dsp:sp>
    <dsp:sp modelId="{61E6C698-0504-4012-AE8F-9569749A7865}">
      <dsp:nvSpPr>
        <dsp:cNvPr id="0" name=""/>
        <dsp:cNvSpPr/>
      </dsp:nvSpPr>
      <dsp:spPr>
        <a:xfrm>
          <a:off x="2950416" y="3625776"/>
          <a:ext cx="1555641" cy="15556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Testing (3 times a year)</a:t>
          </a:r>
          <a:endParaRPr lang="en-IE" sz="1400" b="1" kern="1200" dirty="0"/>
        </a:p>
      </dsp:txBody>
      <dsp:txXfrm>
        <a:off x="3178234" y="3853594"/>
        <a:ext cx="1100005" cy="1100005"/>
      </dsp:txXfrm>
    </dsp:sp>
    <dsp:sp modelId="{8D842689-12FF-4797-92E4-2101EE704903}">
      <dsp:nvSpPr>
        <dsp:cNvPr id="0" name=""/>
        <dsp:cNvSpPr/>
      </dsp:nvSpPr>
      <dsp:spPr>
        <a:xfrm>
          <a:off x="2950416" y="1210237"/>
          <a:ext cx="1555641" cy="15556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Record of Attendance </a:t>
          </a:r>
          <a:endParaRPr lang="en-IE" sz="1400" b="1" kern="1200" dirty="0"/>
        </a:p>
      </dsp:txBody>
      <dsp:txXfrm>
        <a:off x="3178234" y="1438055"/>
        <a:ext cx="1100005" cy="11000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B6E70-0961-4373-800C-44738DD3A688}">
      <dsp:nvSpPr>
        <dsp:cNvPr id="0" name=""/>
        <dsp:cNvSpPr/>
      </dsp:nvSpPr>
      <dsp:spPr>
        <a:xfrm>
          <a:off x="0" y="0"/>
          <a:ext cx="8414428" cy="6640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800" kern="1200"/>
            <a:t>Height &amp; Weight – Player Maturation</a:t>
          </a:r>
          <a:endParaRPr lang="en-US" sz="2800" kern="1200"/>
        </a:p>
      </dsp:txBody>
      <dsp:txXfrm>
        <a:off x="19451" y="19451"/>
        <a:ext cx="7620120" cy="625190"/>
      </dsp:txXfrm>
    </dsp:sp>
    <dsp:sp modelId="{A25DF556-0682-46A0-B7D6-46CC3320C1FD}">
      <dsp:nvSpPr>
        <dsp:cNvPr id="0" name=""/>
        <dsp:cNvSpPr/>
      </dsp:nvSpPr>
      <dsp:spPr>
        <a:xfrm>
          <a:off x="628350" y="756328"/>
          <a:ext cx="8414428" cy="6640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800" kern="1200" dirty="0"/>
            <a:t>Lower limb power – Counter-Movement Jump</a:t>
          </a:r>
          <a:endParaRPr lang="en-US" sz="2800" kern="1200" dirty="0"/>
        </a:p>
      </dsp:txBody>
      <dsp:txXfrm>
        <a:off x="647801" y="775779"/>
        <a:ext cx="7315515" cy="625190"/>
      </dsp:txXfrm>
    </dsp:sp>
    <dsp:sp modelId="{B3EF74CA-C4EA-487B-9FAB-98A1AC8F1FE2}">
      <dsp:nvSpPr>
        <dsp:cNvPr id="0" name=""/>
        <dsp:cNvSpPr/>
      </dsp:nvSpPr>
      <dsp:spPr>
        <a:xfrm>
          <a:off x="1256700" y="1512656"/>
          <a:ext cx="8414428" cy="6640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Acceleration – 10m</a:t>
          </a:r>
        </a:p>
      </dsp:txBody>
      <dsp:txXfrm>
        <a:off x="1276151" y="1532107"/>
        <a:ext cx="7315515" cy="625190"/>
      </dsp:txXfrm>
    </dsp:sp>
    <dsp:sp modelId="{35B04FCE-6646-4FD1-B6A1-0B1C85E148A2}">
      <dsp:nvSpPr>
        <dsp:cNvPr id="0" name=""/>
        <dsp:cNvSpPr/>
      </dsp:nvSpPr>
      <dsp:spPr>
        <a:xfrm>
          <a:off x="1885050" y="2268984"/>
          <a:ext cx="8414428" cy="66409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800" kern="1200" dirty="0"/>
            <a:t>Strength – Front squat, Bench, Chin-ups</a:t>
          </a:r>
          <a:endParaRPr lang="en-US" sz="2800" kern="1200" dirty="0"/>
        </a:p>
      </dsp:txBody>
      <dsp:txXfrm>
        <a:off x="1904501" y="2288435"/>
        <a:ext cx="7315515" cy="625190"/>
      </dsp:txXfrm>
    </dsp:sp>
    <dsp:sp modelId="{C38EE9B4-22AB-42B0-9FA1-6935321A0881}">
      <dsp:nvSpPr>
        <dsp:cNvPr id="0" name=""/>
        <dsp:cNvSpPr/>
      </dsp:nvSpPr>
      <dsp:spPr>
        <a:xfrm>
          <a:off x="2513400" y="3025312"/>
          <a:ext cx="8414428" cy="66409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800" kern="1200" dirty="0"/>
            <a:t>Fitness – 1.2Km</a:t>
          </a:r>
          <a:endParaRPr lang="en-US" sz="2800" kern="1200" dirty="0"/>
        </a:p>
      </dsp:txBody>
      <dsp:txXfrm>
        <a:off x="2532851" y="3044763"/>
        <a:ext cx="7315515" cy="625190"/>
      </dsp:txXfrm>
    </dsp:sp>
    <dsp:sp modelId="{722A1B22-ECD5-497C-9342-0BE08BF62510}">
      <dsp:nvSpPr>
        <dsp:cNvPr id="0" name=""/>
        <dsp:cNvSpPr/>
      </dsp:nvSpPr>
      <dsp:spPr>
        <a:xfrm>
          <a:off x="7982767" y="485156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079890" y="485156"/>
        <a:ext cx="237414" cy="324824"/>
      </dsp:txXfrm>
    </dsp:sp>
    <dsp:sp modelId="{638C6EFD-8DF4-470C-95BA-3DD6497BF7C1}">
      <dsp:nvSpPr>
        <dsp:cNvPr id="0" name=""/>
        <dsp:cNvSpPr/>
      </dsp:nvSpPr>
      <dsp:spPr>
        <a:xfrm>
          <a:off x="8611118" y="1241484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708241" y="1241484"/>
        <a:ext cx="237414" cy="324824"/>
      </dsp:txXfrm>
    </dsp:sp>
    <dsp:sp modelId="{BAD0054F-A461-4AF2-8DEF-5BA457465333}">
      <dsp:nvSpPr>
        <dsp:cNvPr id="0" name=""/>
        <dsp:cNvSpPr/>
      </dsp:nvSpPr>
      <dsp:spPr>
        <a:xfrm>
          <a:off x="9239468" y="1986744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9336591" y="1986744"/>
        <a:ext cx="237414" cy="324824"/>
      </dsp:txXfrm>
    </dsp:sp>
    <dsp:sp modelId="{F2FFFEF6-8421-4913-B6DC-C68013CEDAC1}">
      <dsp:nvSpPr>
        <dsp:cNvPr id="0" name=""/>
        <dsp:cNvSpPr/>
      </dsp:nvSpPr>
      <dsp:spPr>
        <a:xfrm>
          <a:off x="9867818" y="2750451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9964941" y="2750451"/>
        <a:ext cx="237414" cy="3248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FD44B-1455-4151-8276-F0263583DBAC}">
      <dsp:nvSpPr>
        <dsp:cNvPr id="0" name=""/>
        <dsp:cNvSpPr/>
      </dsp:nvSpPr>
      <dsp:spPr>
        <a:xfrm>
          <a:off x="3255254" y="825243"/>
          <a:ext cx="5498610" cy="5498610"/>
        </a:xfrm>
        <a:prstGeom prst="blockArc">
          <a:avLst>
            <a:gd name="adj1" fmla="val 11880000"/>
            <a:gd name="adj2" fmla="val 162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C7D44-26B1-4259-B5A2-8B8D04395B0A}">
      <dsp:nvSpPr>
        <dsp:cNvPr id="0" name=""/>
        <dsp:cNvSpPr/>
      </dsp:nvSpPr>
      <dsp:spPr>
        <a:xfrm>
          <a:off x="3255254" y="825243"/>
          <a:ext cx="5498610" cy="5498610"/>
        </a:xfrm>
        <a:prstGeom prst="blockArc">
          <a:avLst>
            <a:gd name="adj1" fmla="val 7560000"/>
            <a:gd name="adj2" fmla="val 1188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5029E-9714-4528-A797-6ED621316DC7}">
      <dsp:nvSpPr>
        <dsp:cNvPr id="0" name=""/>
        <dsp:cNvSpPr/>
      </dsp:nvSpPr>
      <dsp:spPr>
        <a:xfrm>
          <a:off x="3255254" y="825243"/>
          <a:ext cx="5498610" cy="5498610"/>
        </a:xfrm>
        <a:prstGeom prst="blockArc">
          <a:avLst>
            <a:gd name="adj1" fmla="val 3240000"/>
            <a:gd name="adj2" fmla="val 756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FD3C93-910E-4A98-98B0-373E02AA2A63}">
      <dsp:nvSpPr>
        <dsp:cNvPr id="0" name=""/>
        <dsp:cNvSpPr/>
      </dsp:nvSpPr>
      <dsp:spPr>
        <a:xfrm>
          <a:off x="3255254" y="825243"/>
          <a:ext cx="5498610" cy="5498610"/>
        </a:xfrm>
        <a:prstGeom prst="blockArc">
          <a:avLst>
            <a:gd name="adj1" fmla="val 20520000"/>
            <a:gd name="adj2" fmla="val 324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B4496-8BB0-4A31-A48F-C40397F18A75}">
      <dsp:nvSpPr>
        <dsp:cNvPr id="0" name=""/>
        <dsp:cNvSpPr/>
      </dsp:nvSpPr>
      <dsp:spPr>
        <a:xfrm>
          <a:off x="3255254" y="825243"/>
          <a:ext cx="5498610" cy="5498610"/>
        </a:xfrm>
        <a:prstGeom prst="blockArc">
          <a:avLst>
            <a:gd name="adj1" fmla="val 16200000"/>
            <a:gd name="adj2" fmla="val 2052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94FADC-DFBA-4357-A9AB-D2F9281E0712}">
      <dsp:nvSpPr>
        <dsp:cNvPr id="0" name=""/>
        <dsp:cNvSpPr/>
      </dsp:nvSpPr>
      <dsp:spPr>
        <a:xfrm>
          <a:off x="4737972" y="2307962"/>
          <a:ext cx="2533173" cy="2533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/>
            <a:t>Running Mechanics</a:t>
          </a:r>
          <a:endParaRPr lang="en-IE" sz="2600" b="1" kern="1200" dirty="0"/>
        </a:p>
      </dsp:txBody>
      <dsp:txXfrm>
        <a:off x="5108947" y="2678937"/>
        <a:ext cx="1791223" cy="1791223"/>
      </dsp:txXfrm>
    </dsp:sp>
    <dsp:sp modelId="{B6177046-5648-47E2-B5C5-08E60A449FC3}">
      <dsp:nvSpPr>
        <dsp:cNvPr id="0" name=""/>
        <dsp:cNvSpPr/>
      </dsp:nvSpPr>
      <dsp:spPr>
        <a:xfrm>
          <a:off x="5117948" y="2468"/>
          <a:ext cx="1773221" cy="17732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/>
            <a:t>Nenagh Running </a:t>
          </a:r>
          <a:r>
            <a:rPr lang="en-GB" sz="1800" b="1" kern="1200" dirty="0"/>
            <a:t>Track</a:t>
          </a:r>
          <a:endParaRPr lang="en-IE" sz="1800" b="1" kern="1200" dirty="0"/>
        </a:p>
      </dsp:txBody>
      <dsp:txXfrm>
        <a:off x="5377630" y="262150"/>
        <a:ext cx="1253857" cy="1253857"/>
      </dsp:txXfrm>
    </dsp:sp>
    <dsp:sp modelId="{6B8B7698-8876-42B2-9F1C-C137409FA00E}">
      <dsp:nvSpPr>
        <dsp:cNvPr id="0" name=""/>
        <dsp:cNvSpPr/>
      </dsp:nvSpPr>
      <dsp:spPr>
        <a:xfrm>
          <a:off x="7671982" y="1858082"/>
          <a:ext cx="1773221" cy="17732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Qualified Athletic Coach</a:t>
          </a:r>
          <a:endParaRPr lang="en-IE" sz="1800" b="1" kern="1200" dirty="0"/>
        </a:p>
      </dsp:txBody>
      <dsp:txXfrm>
        <a:off x="7931664" y="2117764"/>
        <a:ext cx="1253857" cy="1253857"/>
      </dsp:txXfrm>
    </dsp:sp>
    <dsp:sp modelId="{515FBDBD-DA39-4233-A416-6F89AD322D80}">
      <dsp:nvSpPr>
        <dsp:cNvPr id="0" name=""/>
        <dsp:cNvSpPr/>
      </dsp:nvSpPr>
      <dsp:spPr>
        <a:xfrm>
          <a:off x="6696428" y="4860528"/>
          <a:ext cx="1773221" cy="17732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Starts in January (8 weeks)</a:t>
          </a:r>
          <a:endParaRPr lang="en-IE" sz="1800" b="1" kern="1200" dirty="0"/>
        </a:p>
      </dsp:txBody>
      <dsp:txXfrm>
        <a:off x="6956110" y="5120210"/>
        <a:ext cx="1253857" cy="1253857"/>
      </dsp:txXfrm>
    </dsp:sp>
    <dsp:sp modelId="{B797D769-1306-47B3-A85D-7D7A6C83C20E}">
      <dsp:nvSpPr>
        <dsp:cNvPr id="0" name=""/>
        <dsp:cNvSpPr/>
      </dsp:nvSpPr>
      <dsp:spPr>
        <a:xfrm>
          <a:off x="3539469" y="4860528"/>
          <a:ext cx="1773221" cy="17732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Once a week</a:t>
          </a:r>
          <a:endParaRPr lang="en-IE" sz="1800" b="1" kern="1200" dirty="0"/>
        </a:p>
      </dsp:txBody>
      <dsp:txXfrm>
        <a:off x="3799151" y="5120210"/>
        <a:ext cx="1253857" cy="1253857"/>
      </dsp:txXfrm>
    </dsp:sp>
    <dsp:sp modelId="{1C24BCA8-3A8F-487C-B928-690C9D9B4B84}">
      <dsp:nvSpPr>
        <dsp:cNvPr id="0" name=""/>
        <dsp:cNvSpPr/>
      </dsp:nvSpPr>
      <dsp:spPr>
        <a:xfrm>
          <a:off x="2563915" y="1858082"/>
          <a:ext cx="1773221" cy="17732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Focus on running mechanics</a:t>
          </a:r>
          <a:endParaRPr lang="en-IE" sz="1800" b="1" kern="1200" dirty="0"/>
        </a:p>
      </dsp:txBody>
      <dsp:txXfrm>
        <a:off x="2823597" y="2117764"/>
        <a:ext cx="1253857" cy="12538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03491-3154-460A-A0D6-B46EE1B60D77}">
      <dsp:nvSpPr>
        <dsp:cNvPr id="0" name=""/>
        <dsp:cNvSpPr/>
      </dsp:nvSpPr>
      <dsp:spPr>
        <a:xfrm>
          <a:off x="2585" y="0"/>
          <a:ext cx="2710294" cy="3979862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1. Nutrition (January)</a:t>
          </a:r>
          <a:r>
            <a:rPr lang="en-US" sz="2300" kern="1200" dirty="0"/>
            <a:t> </a:t>
          </a:r>
          <a:endParaRPr lang="en-IE" sz="2300" kern="1200" dirty="0"/>
        </a:p>
      </dsp:txBody>
      <dsp:txXfrm>
        <a:off x="2585" y="1591944"/>
        <a:ext cx="2710294" cy="1591944"/>
      </dsp:txXfrm>
    </dsp:sp>
    <dsp:sp modelId="{31AB461A-29AA-4978-8A37-B4C410820640}">
      <dsp:nvSpPr>
        <dsp:cNvPr id="0" name=""/>
        <dsp:cNvSpPr/>
      </dsp:nvSpPr>
      <dsp:spPr>
        <a:xfrm>
          <a:off x="695085" y="238791"/>
          <a:ext cx="1325294" cy="1325294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C4077A-15C6-4ECD-A0E4-574661FD28A0}">
      <dsp:nvSpPr>
        <dsp:cNvPr id="0" name=""/>
        <dsp:cNvSpPr/>
      </dsp:nvSpPr>
      <dsp:spPr>
        <a:xfrm>
          <a:off x="2794188" y="0"/>
          <a:ext cx="2710294" cy="3979862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bg1"/>
              </a:solidFill>
            </a:rPr>
            <a:t>2. Culture &amp; Identity (February)</a:t>
          </a:r>
          <a:endParaRPr lang="en-IE" sz="2300" b="1" kern="1200" dirty="0">
            <a:solidFill>
              <a:schemeClr val="bg1"/>
            </a:solidFill>
          </a:endParaRPr>
        </a:p>
      </dsp:txBody>
      <dsp:txXfrm>
        <a:off x="2794188" y="1591944"/>
        <a:ext cx="2710294" cy="1591944"/>
      </dsp:txXfrm>
    </dsp:sp>
    <dsp:sp modelId="{536AE0E8-F5FE-4F00-AF17-D55F4B61FEF5}">
      <dsp:nvSpPr>
        <dsp:cNvPr id="0" name=""/>
        <dsp:cNvSpPr/>
      </dsp:nvSpPr>
      <dsp:spPr>
        <a:xfrm>
          <a:off x="3486688" y="238791"/>
          <a:ext cx="1325294" cy="132529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BCAC4-F51A-45F9-A868-3DE1351CCC5B}">
      <dsp:nvSpPr>
        <dsp:cNvPr id="0" name=""/>
        <dsp:cNvSpPr/>
      </dsp:nvSpPr>
      <dsp:spPr>
        <a:xfrm>
          <a:off x="5585791" y="0"/>
          <a:ext cx="2710294" cy="3979862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3. Drug Awareness (February)</a:t>
          </a:r>
          <a:endParaRPr lang="en-IE" sz="2300" b="1" kern="1200" dirty="0"/>
        </a:p>
      </dsp:txBody>
      <dsp:txXfrm>
        <a:off x="5585791" y="1591944"/>
        <a:ext cx="2710294" cy="1591944"/>
      </dsp:txXfrm>
    </dsp:sp>
    <dsp:sp modelId="{17872E68-8651-4D5A-BF24-22668E059AA3}">
      <dsp:nvSpPr>
        <dsp:cNvPr id="0" name=""/>
        <dsp:cNvSpPr/>
      </dsp:nvSpPr>
      <dsp:spPr>
        <a:xfrm>
          <a:off x="6278292" y="238791"/>
          <a:ext cx="1325294" cy="132529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E09FD-3088-4A4A-9657-699033FE03BA}">
      <dsp:nvSpPr>
        <dsp:cNvPr id="0" name=""/>
        <dsp:cNvSpPr/>
      </dsp:nvSpPr>
      <dsp:spPr>
        <a:xfrm>
          <a:off x="8377394" y="0"/>
          <a:ext cx="2710294" cy="3979862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bg1"/>
              </a:solidFill>
            </a:rPr>
            <a:t>4. Basic Goalsetting &amp; Mindset (March)</a:t>
          </a:r>
        </a:p>
      </dsp:txBody>
      <dsp:txXfrm>
        <a:off x="8377394" y="1591944"/>
        <a:ext cx="2710294" cy="1591944"/>
      </dsp:txXfrm>
    </dsp:sp>
    <dsp:sp modelId="{35DB6A10-D970-4881-B836-209B09FFCC8F}">
      <dsp:nvSpPr>
        <dsp:cNvPr id="0" name=""/>
        <dsp:cNvSpPr/>
      </dsp:nvSpPr>
      <dsp:spPr>
        <a:xfrm>
          <a:off x="9069895" y="238791"/>
          <a:ext cx="1325294" cy="1325294"/>
        </a:xfrm>
        <a:prstGeom prst="ellipse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000" t="20000" r="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6FD655-3E34-4B83-92FB-88348E00F272}">
      <dsp:nvSpPr>
        <dsp:cNvPr id="0" name=""/>
        <dsp:cNvSpPr/>
      </dsp:nvSpPr>
      <dsp:spPr>
        <a:xfrm>
          <a:off x="443610" y="3183889"/>
          <a:ext cx="10203053" cy="59697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Thursday, January 23,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490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Thursday, January 23,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29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Thursday, January 23,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6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1D2DE-D323-B955-3A51-070DCBA5A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29B22-5AE6-83EB-6997-ECB1D7EF9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F1E55-7C1F-A3E0-E282-82EBAC54D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C30C-A594-4C15-ABA9-BD5F0CACB63C}" type="datetime1">
              <a:rPr lang="en-IE" smtClean="0"/>
              <a:t>23/01/2025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86EA9-43F7-1783-B8FB-0F9DA11EF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BDB58-8246-02FB-E0F8-9F3D71CF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21EE-61EE-4FA0-88B7-FF63A128047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7757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B723E-4391-B8B9-80DD-FCDA02D9E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AC47F-0A90-BC18-B33B-1F42A28DE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EB0F8-3140-9416-6B6A-D1176368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8138-D364-4C4A-B39B-B813B5FAFC8F}" type="datetime1">
              <a:rPr lang="en-IE" smtClean="0"/>
              <a:t>23/01/2025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C50DE-B343-CB0D-2AB9-77E88E435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D162A-5E0A-F713-E7CD-5692DB80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21EE-61EE-4FA0-88B7-FF63A128047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3546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DD1D7-3362-17C1-2507-2FBA9519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2EF89-DFCA-FA63-B85A-5BD9FE808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106A8-A220-84C5-D452-2528704DD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50B4-6E55-471B-81DF-949AAA876722}" type="datetime1">
              <a:rPr lang="en-IE" smtClean="0"/>
              <a:t>23/01/2025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1CDD5-A61C-1474-82AB-13DF25AF4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7A593-5C84-3888-88D0-5B16F1FE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21EE-61EE-4FA0-88B7-FF63A128047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1010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36011-FAD4-CFCE-9A51-A9FE55DF9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F7C9C-24E0-6CCE-C6D3-D10B1E9D5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7D625-5873-F533-7AEC-141DA39071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CB19D-1F9A-8938-911F-3590E7AA2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28F-E8D0-4199-8872-EAB75E8E7A42}" type="datetime1">
              <a:rPr lang="en-IE" smtClean="0"/>
              <a:t>23/01/2025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84147-0830-CD31-4652-C32DA7AD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AD657-79CC-AFB8-70DA-60121B7C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21EE-61EE-4FA0-88B7-FF63A128047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2931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AA8D-6B07-B8E7-442A-EF506B19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C2F1C-187D-2CEA-EDC7-CDBEBC325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009A5-4143-0B63-FDEB-0CAAD3121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A1CDE-C64A-11D8-D07F-38577F920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5CBFD-103C-9CEB-C785-B36FE54A9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698FD7-1260-FAB9-6855-BB4AB8187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7DA3D-DED3-4855-9B88-2C2FFDA0327E}" type="datetime1">
              <a:rPr lang="en-IE" smtClean="0"/>
              <a:t>23/01/2025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6AF8C7-BEAD-CAE1-592C-3DCBC7063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C71D1-F18F-DC54-580C-659722AA7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21EE-61EE-4FA0-88B7-FF63A128047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09414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FE16E-2FF8-BCA8-984A-6952B1C2B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851CB-A090-5CC0-A8D3-97C5EB50D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C575-24C0-4553-8919-BADB2F41F148}" type="datetime1">
              <a:rPr lang="en-IE" smtClean="0"/>
              <a:t>23/01/2025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06A6C-6822-1D2D-ACF4-684365598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2BB46-5DAE-3FAD-9F88-EB6A9EB0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21EE-61EE-4FA0-88B7-FF63A128047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5436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EE0FFA-6A0D-1446-55DF-66F6037D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7A52-ACBA-49D0-9D06-C6C21587C240}" type="datetime1">
              <a:rPr lang="en-IE" smtClean="0"/>
              <a:t>23/01/2025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A5580-D9EA-DC98-29F3-5D7E00A41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4979F-6674-DEA4-30CC-570C96E9C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21EE-61EE-4FA0-88B7-FF63A128047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8864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C20E3-F08E-4DF1-1F50-BD8708E93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4A677-E25F-77D8-180E-83B598CF6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0DB8F-1640-D652-F27E-0C034173C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7D802-F0ED-5B32-71AE-B273D893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C5B2-C543-4657-8C9E-B91BC98C0B15}" type="datetime1">
              <a:rPr lang="en-IE" smtClean="0"/>
              <a:t>23/01/2025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93CC4-D9F8-7AC8-4036-AB7F773C8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A7E36-C5A2-1DF5-206E-C66660B6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21EE-61EE-4FA0-88B7-FF63A128047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946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Thursday, January 23,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20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A0E1-75B6-A151-362F-E65D7B91E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820B4E-FF4D-6D53-9473-D169EF478E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41F5A0-D676-B5D5-6301-C340C9269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70B10-9189-BBA4-266C-1406AAB76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89BC-1FBF-4BE1-AB99-0BEEB7B34435}" type="datetime1">
              <a:rPr lang="en-IE" smtClean="0"/>
              <a:t>23/01/2025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FC19B-53AF-E5B6-5EA4-6024C492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D9BEB-60FB-40C2-D028-0D96C592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21EE-61EE-4FA0-88B7-FF63A128047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11443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AD91-FE98-34D1-CDBA-58011EDC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F590E-06EC-80D1-1A11-99C3D2032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7479B-7A92-924A-12F8-3B962D010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2F6B-A836-41DD-867D-6AB05E13619E}" type="datetime1">
              <a:rPr lang="en-IE" smtClean="0"/>
              <a:t>23/01/2025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5DC8F-7576-B735-2F65-3EAD82445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6EE6F-562A-F633-D143-9D4ABEC79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21EE-61EE-4FA0-88B7-FF63A128047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4305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A73091-C924-1405-A5BB-505E83040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D68C2-A1A7-1970-B400-9D479B23D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49654-ADE3-2838-90D3-CA778C8C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6F2B-D9CE-4E30-8C03-651810833E9E}" type="datetime1">
              <a:rPr lang="en-IE" smtClean="0"/>
              <a:t>23/01/2025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621B0-B865-D4B8-1B4D-F50D05E32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C6B1F-8B71-CF5C-6E81-2C663638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21EE-61EE-4FA0-88B7-FF63A128047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989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Thursday, January 23,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3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Thursday, January 23,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3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Thursday, January 23,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58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Thursday, January 23,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4549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Thursday, January 23,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9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Thursday, January 23,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8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Thursday, January 23,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Thursday, January 23,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196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A0FDE5-F397-109E-9448-A9B9FE91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BEF39-0235-BB26-E970-18F41D362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8925C-8F37-DF17-C315-6E796D07E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C03C25-CF3B-4DBF-BD2A-F6CB493EC086}" type="datetime1">
              <a:rPr lang="en-IE" smtClean="0"/>
              <a:t>23/01/2025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FE2AD-93B0-03F5-9E01-46D07C5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30D2E-5B17-2627-4C50-617645575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8721EE-61EE-4FA0-88B7-FF63A128047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867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3E5E0F-A7C3-F2F6-0995-22060C83F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5400" b="1" dirty="0"/>
              <a:t>Emerging Player Programme </a:t>
            </a:r>
            <a:r>
              <a:rPr lang="en-GB" sz="5400" b="1" dirty="0" err="1"/>
              <a:t>Portroe</a:t>
            </a:r>
            <a:r>
              <a:rPr lang="en-GB" sz="5400" b="1" dirty="0"/>
              <a:t> GAA</a:t>
            </a:r>
            <a:endParaRPr lang="en-IE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6E2E05-5F33-9610-1B93-977A96A83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rmAutofit/>
          </a:bodyPr>
          <a:lstStyle/>
          <a:p>
            <a:endParaRPr lang="en-GB" dirty="0">
              <a:solidFill>
                <a:schemeClr val="tx1">
                  <a:alpha val="60000"/>
                </a:schemeClr>
              </a:solidFill>
            </a:endParaRPr>
          </a:p>
          <a:p>
            <a:endParaRPr lang="en-GB" dirty="0">
              <a:solidFill>
                <a:schemeClr val="tx1">
                  <a:alpha val="60000"/>
                </a:schemeClr>
              </a:solidFill>
            </a:endParaRPr>
          </a:p>
          <a:p>
            <a:endParaRPr lang="en-GB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Paudie Malone GDC Tipperary</a:t>
            </a:r>
            <a:endParaRPr lang="en-IE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7560B9-86B8-4558-93E9-FAB8DBE40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66122" y="7174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1400469-1077-4353-BFB5-E4159ADF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11524143" y="5425719"/>
            <a:ext cx="826527" cy="463493"/>
          </a:xfrm>
          <a:custGeom>
            <a:avLst/>
            <a:gdLst>
              <a:gd name="connsiteX0" fmla="*/ 791231 w 826527"/>
              <a:gd name="connsiteY0" fmla="*/ 135754 h 463493"/>
              <a:gd name="connsiteX1" fmla="*/ 826527 w 826527"/>
              <a:gd name="connsiteY1" fmla="*/ 178533 h 463493"/>
              <a:gd name="connsiteX2" fmla="*/ 658803 w 826527"/>
              <a:gd name="connsiteY2" fmla="*/ 346257 h 463493"/>
              <a:gd name="connsiteX3" fmla="*/ 627362 w 826527"/>
              <a:gd name="connsiteY3" fmla="*/ 299623 h 463493"/>
              <a:gd name="connsiteX4" fmla="*/ 463493 w 826527"/>
              <a:gd name="connsiteY4" fmla="*/ 231747 h 463493"/>
              <a:gd name="connsiteX5" fmla="*/ 231747 w 826527"/>
              <a:gd name="connsiteY5" fmla="*/ 463493 h 463493"/>
              <a:gd name="connsiteX6" fmla="*/ 0 w 826527"/>
              <a:gd name="connsiteY6" fmla="*/ 463493 h 463493"/>
              <a:gd name="connsiteX7" fmla="*/ 463492 w 826527"/>
              <a:gd name="connsiteY7" fmla="*/ 0 h 463493"/>
              <a:gd name="connsiteX8" fmla="*/ 791231 w 826527"/>
              <a:gd name="connsiteY8" fmla="*/ 135754 h 46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527" h="463493">
                <a:moveTo>
                  <a:pt x="791231" y="135754"/>
                </a:moveTo>
                <a:lnTo>
                  <a:pt x="826527" y="178533"/>
                </a:lnTo>
                <a:lnTo>
                  <a:pt x="658803" y="346257"/>
                </a:lnTo>
                <a:lnTo>
                  <a:pt x="627362" y="299623"/>
                </a:lnTo>
                <a:cubicBezTo>
                  <a:pt x="585424" y="257686"/>
                  <a:pt x="527487" y="231747"/>
                  <a:pt x="463493" y="231747"/>
                </a:cubicBezTo>
                <a:cubicBezTo>
                  <a:pt x="335503" y="231746"/>
                  <a:pt x="231746" y="335503"/>
                  <a:pt x="231747" y="463493"/>
                </a:cubicBezTo>
                <a:lnTo>
                  <a:pt x="0" y="463493"/>
                </a:lnTo>
                <a:cubicBezTo>
                  <a:pt x="0" y="207513"/>
                  <a:pt x="207513" y="0"/>
                  <a:pt x="463492" y="0"/>
                </a:cubicBezTo>
                <a:cubicBezTo>
                  <a:pt x="591482" y="0"/>
                  <a:pt x="707356" y="51879"/>
                  <a:pt x="791231" y="13575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innerShdw blurRad="127000" dir="2700000">
              <a:schemeClr val="accent1">
                <a:lumMod val="60000"/>
                <a:lumOff val="4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28851F7-6B20-43F1-90FF-B41CE11AF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11562489" y="5445666"/>
            <a:ext cx="807174" cy="508309"/>
          </a:xfrm>
          <a:custGeom>
            <a:avLst/>
            <a:gdLst>
              <a:gd name="connsiteX0" fmla="*/ 791232 w 807174"/>
              <a:gd name="connsiteY0" fmla="*/ 148880 h 508309"/>
              <a:gd name="connsiteX1" fmla="*/ 807174 w 807174"/>
              <a:gd name="connsiteY1" fmla="*/ 170072 h 508309"/>
              <a:gd name="connsiteX2" fmla="*/ 636502 w 807174"/>
              <a:gd name="connsiteY2" fmla="*/ 340744 h 508309"/>
              <a:gd name="connsiteX3" fmla="*/ 627362 w 807174"/>
              <a:gd name="connsiteY3" fmla="*/ 328595 h 508309"/>
              <a:gd name="connsiteX4" fmla="*/ 463493 w 807174"/>
              <a:gd name="connsiteY4" fmla="*/ 254155 h 508309"/>
              <a:gd name="connsiteX5" fmla="*/ 231747 w 807174"/>
              <a:gd name="connsiteY5" fmla="*/ 508309 h 508309"/>
              <a:gd name="connsiteX6" fmla="*/ 0 w 807174"/>
              <a:gd name="connsiteY6" fmla="*/ 508309 h 508309"/>
              <a:gd name="connsiteX7" fmla="*/ 463493 w 807174"/>
              <a:gd name="connsiteY7" fmla="*/ 0 h 508309"/>
              <a:gd name="connsiteX8" fmla="*/ 791232 w 807174"/>
              <a:gd name="connsiteY8" fmla="*/ 148880 h 50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174" h="508309">
                <a:moveTo>
                  <a:pt x="791232" y="148880"/>
                </a:moveTo>
                <a:lnTo>
                  <a:pt x="807174" y="170072"/>
                </a:lnTo>
                <a:lnTo>
                  <a:pt x="636502" y="340744"/>
                </a:lnTo>
                <a:lnTo>
                  <a:pt x="627362" y="328595"/>
                </a:lnTo>
                <a:cubicBezTo>
                  <a:pt x="585425" y="282602"/>
                  <a:pt x="527487" y="254155"/>
                  <a:pt x="463493" y="254155"/>
                </a:cubicBezTo>
                <a:cubicBezTo>
                  <a:pt x="335503" y="254155"/>
                  <a:pt x="231746" y="367943"/>
                  <a:pt x="231747" y="508309"/>
                </a:cubicBezTo>
                <a:lnTo>
                  <a:pt x="0" y="508309"/>
                </a:lnTo>
                <a:cubicBezTo>
                  <a:pt x="0" y="227578"/>
                  <a:pt x="207513" y="0"/>
                  <a:pt x="463493" y="0"/>
                </a:cubicBezTo>
                <a:cubicBezTo>
                  <a:pt x="591482" y="-1"/>
                  <a:pt x="707356" y="56895"/>
                  <a:pt x="791232" y="14888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2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7B184F-7807-34DC-92DF-156F5372C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t="9220" r="-7865" b="37222"/>
          <a:stretch/>
        </p:blipFill>
        <p:spPr>
          <a:xfrm>
            <a:off x="6538913" y="76547"/>
            <a:ext cx="5579399" cy="6467973"/>
          </a:xfrm>
          <a:custGeom>
            <a:avLst/>
            <a:gdLst/>
            <a:ahLst/>
            <a:cxnLst/>
            <a:rect l="l" t="t" r="r" b="b"/>
            <a:pathLst>
              <a:path w="4868976" h="5644408">
                <a:moveTo>
                  <a:pt x="2398421" y="0"/>
                </a:moveTo>
                <a:lnTo>
                  <a:pt x="4868973" y="1424628"/>
                </a:lnTo>
                <a:lnTo>
                  <a:pt x="4868976" y="1424625"/>
                </a:lnTo>
                <a:lnTo>
                  <a:pt x="4868976" y="1424628"/>
                </a:lnTo>
                <a:lnTo>
                  <a:pt x="4868976" y="4219781"/>
                </a:lnTo>
                <a:lnTo>
                  <a:pt x="2398419" y="5644408"/>
                </a:lnTo>
                <a:lnTo>
                  <a:pt x="0" y="4219781"/>
                </a:lnTo>
                <a:lnTo>
                  <a:pt x="0" y="1424628"/>
                </a:lnTo>
                <a:lnTo>
                  <a:pt x="0" y="1424625"/>
                </a:lnTo>
                <a:lnTo>
                  <a:pt x="3" y="1424628"/>
                </a:lnTo>
                <a:close/>
              </a:path>
            </a:pathLst>
          </a:cu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9E6BACC-8290-425B-A517-1914E16D8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865497" y="5915162"/>
            <a:ext cx="53549" cy="233295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63500" dist="2540000">
              <a:schemeClr val="accent1">
                <a:lumMod val="60000"/>
                <a:lumOff val="4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C41587-EA5D-4B17-0F3B-32D4DA3BE24F}"/>
              </a:ext>
            </a:extLst>
          </p:cNvPr>
          <p:cNvSpPr/>
          <p:nvPr/>
        </p:nvSpPr>
        <p:spPr>
          <a:xfrm>
            <a:off x="730430" y="3534005"/>
            <a:ext cx="2022498" cy="1960939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7922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ortroe Track 1">
            <a:hlinkClick r:id="" action="ppaction://media"/>
            <a:extLst>
              <a:ext uri="{FF2B5EF4-FFF2-40B4-BE49-F238E27FC236}">
                <a16:creationId xmlns:a16="http://schemas.microsoft.com/office/drawing/2014/main" id="{CCBFF167-7715-43BA-472E-DFB3082B3D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9CA12F-6E27-4C54-88C4-EE6CE7C47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2"/>
            <a:ext cx="12192000" cy="4857751"/>
          </a:xfrm>
          <a:prstGeom prst="rect">
            <a:avLst/>
          </a:prstGeom>
          <a:gradFill flip="none" rotWithShape="1">
            <a:gsLst>
              <a:gs pos="70000">
                <a:schemeClr val="bg2">
                  <a:alpha val="60000"/>
                </a:schemeClr>
              </a:gs>
              <a:gs pos="26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246FD2-6A8E-4049-1108-D987A5D30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7308849" cy="984885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n-US" b="1" dirty="0"/>
              <a:t>Track Work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37EA23-6703-4C96-9EEB-A408CBDD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5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ortroe Track 3">
            <a:hlinkClick r:id="" action="ppaction://media"/>
            <a:extLst>
              <a:ext uri="{FF2B5EF4-FFF2-40B4-BE49-F238E27FC236}">
                <a16:creationId xmlns:a16="http://schemas.microsoft.com/office/drawing/2014/main" id="{8E5B7555-E45F-82D7-14A3-A1D5123308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9CA12F-6E27-4C54-88C4-EE6CE7C47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2"/>
            <a:ext cx="12192000" cy="4857751"/>
          </a:xfrm>
          <a:prstGeom prst="rect">
            <a:avLst/>
          </a:prstGeom>
          <a:gradFill flip="none" rotWithShape="1">
            <a:gsLst>
              <a:gs pos="70000">
                <a:schemeClr val="bg2">
                  <a:alpha val="60000"/>
                </a:schemeClr>
              </a:gs>
              <a:gs pos="26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89E00E-E764-F0CB-8ADA-F69D455B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7308849" cy="984885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n-US" b="1" dirty="0"/>
              <a:t>Track Work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37EA23-6703-4C96-9EEB-A408CBDD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ortroe Track 2">
            <a:hlinkClick r:id="" action="ppaction://media"/>
            <a:extLst>
              <a:ext uri="{FF2B5EF4-FFF2-40B4-BE49-F238E27FC236}">
                <a16:creationId xmlns:a16="http://schemas.microsoft.com/office/drawing/2014/main" id="{69FA0D23-60B3-917A-B953-4DBBE2EAA1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1"/>
            <a:ext cx="4394008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9CA12F-6E27-4C54-88C4-EE6CE7C47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2"/>
            <a:ext cx="12192000" cy="4857751"/>
          </a:xfrm>
          <a:prstGeom prst="rect">
            <a:avLst/>
          </a:prstGeom>
          <a:gradFill flip="none" rotWithShape="1">
            <a:gsLst>
              <a:gs pos="70000">
                <a:schemeClr val="bg2">
                  <a:alpha val="60000"/>
                </a:schemeClr>
              </a:gs>
              <a:gs pos="26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A12F1-15AE-6329-2DE9-220229BBF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9" y="571991"/>
            <a:ext cx="7308849" cy="984885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n-US" b="1" dirty="0"/>
              <a:t>Track Work 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37EA23-6703-4C96-9EEB-A408CBDD6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F229-3ACA-EA7E-CF59-AECACBC09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Mentorship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AE235-D2E6-5535-E2AA-090540536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Guidance transitioning players from juvenile to adult training next year.</a:t>
            </a:r>
          </a:p>
          <a:p>
            <a:r>
              <a:rPr lang="en-GB" b="1" dirty="0">
                <a:solidFill>
                  <a:schemeClr val="bg1"/>
                </a:solidFill>
              </a:rPr>
              <a:t>Instil qualities in the players around leadership, personal responsibility and identity.</a:t>
            </a:r>
          </a:p>
          <a:p>
            <a:r>
              <a:rPr lang="en-GB" b="1" dirty="0">
                <a:solidFill>
                  <a:schemeClr val="bg1"/>
                </a:solidFill>
              </a:rPr>
              <a:t>Creating a high performance mindset, improving environment and culture.</a:t>
            </a:r>
          </a:p>
          <a:p>
            <a:r>
              <a:rPr lang="en-GB" b="1" dirty="0">
                <a:solidFill>
                  <a:schemeClr val="bg1"/>
                </a:solidFill>
              </a:rPr>
              <a:t>A voice for the players when entering the adult game</a:t>
            </a:r>
          </a:p>
          <a:p>
            <a:r>
              <a:rPr lang="en-GB" b="1" dirty="0">
                <a:solidFill>
                  <a:schemeClr val="bg1"/>
                </a:solidFill>
              </a:rPr>
              <a:t>A source of information for next year's Intermediate manager about these players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65073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660D-560A-2779-AD75-F08198DC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Workshops</a:t>
            </a:r>
            <a:endParaRPr lang="en-IE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09A317-1E63-54F1-B5BB-857995D677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0037614"/>
              </p:ext>
            </p:extLst>
          </p:nvPr>
        </p:nvGraphicFramePr>
        <p:xfrm>
          <a:off x="550863" y="2112963"/>
          <a:ext cx="11090275" cy="3979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3043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2A5C1-7AE6-D7E6-02F9-6C6F992BA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Costing</a:t>
            </a:r>
            <a:endParaRPr lang="en-I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17E05-82B2-0F20-AD54-62C3F0CE0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91292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Athletic Development Coach- Twice a week in the winter and once a week there after for three 45 min slots - €90 per night – Total €5,760 (64 sessions)</a:t>
            </a:r>
          </a:p>
          <a:p>
            <a:r>
              <a:rPr lang="en-GB" b="1" dirty="0">
                <a:solidFill>
                  <a:schemeClr val="tx1"/>
                </a:solidFill>
              </a:rPr>
              <a:t>Nenagh Indoor Track w/ Coach once a week for 8 weeks 45 mins- €1,500</a:t>
            </a:r>
          </a:p>
          <a:p>
            <a:r>
              <a:rPr lang="en-IE" b="1" dirty="0">
                <a:solidFill>
                  <a:schemeClr val="tx1"/>
                </a:solidFill>
              </a:rPr>
              <a:t>Various Workshops- 4 workshops- €1,000</a:t>
            </a:r>
          </a:p>
          <a:p>
            <a:r>
              <a:rPr lang="en-IE" b="1" dirty="0">
                <a:solidFill>
                  <a:schemeClr val="tx1"/>
                </a:solidFill>
              </a:rPr>
              <a:t>Gear for the players involved in the programme max of 45 players each year - €2,500</a:t>
            </a:r>
          </a:p>
          <a:p>
            <a:r>
              <a:rPr lang="en-IE" b="1" dirty="0">
                <a:solidFill>
                  <a:schemeClr val="tx1"/>
                </a:solidFill>
              </a:rPr>
              <a:t>Total cost to club- </a:t>
            </a:r>
            <a:r>
              <a:rPr lang="en-IE" b="1" dirty="0">
                <a:solidFill>
                  <a:schemeClr val="bg1"/>
                </a:solidFill>
                <a:highlight>
                  <a:srgbClr val="FFFF00"/>
                </a:highlight>
              </a:rPr>
              <a:t>€10,760</a:t>
            </a:r>
          </a:p>
        </p:txBody>
      </p:sp>
    </p:spTree>
    <p:extLst>
      <p:ext uri="{BB962C8B-B14F-4D97-AF65-F5344CB8AC3E}">
        <p14:creationId xmlns:p14="http://schemas.microsoft.com/office/powerpoint/2010/main" val="2895264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3F562-ABEF-31E4-8E07-8EC1E0371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Funding the Project</a:t>
            </a:r>
            <a:endParaRPr lang="en-I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600F7-15C7-9223-01B3-8EA578AC7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Retired players fund €50 per player, target 60 players - €3,000</a:t>
            </a:r>
          </a:p>
          <a:p>
            <a:r>
              <a:rPr lang="en-GB" b="1" dirty="0">
                <a:solidFill>
                  <a:schemeClr val="tx1"/>
                </a:solidFill>
              </a:rPr>
              <a:t>Juvenile </a:t>
            </a:r>
            <a:r>
              <a:rPr lang="en-GB" b="1" dirty="0" err="1">
                <a:solidFill>
                  <a:schemeClr val="tx1"/>
                </a:solidFill>
              </a:rPr>
              <a:t>Spinathon</a:t>
            </a:r>
            <a:r>
              <a:rPr lang="en-GB" b="1" dirty="0">
                <a:solidFill>
                  <a:schemeClr val="tx1"/>
                </a:solidFill>
              </a:rPr>
              <a:t>- Each players sells lines then they cycle for 24hrs outside local shop. Two 12hr days. Players involved in the programme allowed to do it. 45 players. Toal amount on card €50 x 45 plus collection at the stand - €3,500</a:t>
            </a:r>
          </a:p>
          <a:p>
            <a:r>
              <a:rPr lang="en-GB" b="1" dirty="0">
                <a:solidFill>
                  <a:schemeClr val="tx1"/>
                </a:solidFill>
              </a:rPr>
              <a:t>Look at increasing membership for juvenile players to offset the cost. Before raising the money have an information night in the hall around what we are planning to do - €2,000</a:t>
            </a:r>
          </a:p>
          <a:p>
            <a:r>
              <a:rPr lang="en-GB" b="1" dirty="0">
                <a:solidFill>
                  <a:schemeClr val="tx1"/>
                </a:solidFill>
              </a:rPr>
              <a:t>Potential sponsor for the Programme €2,500</a:t>
            </a:r>
          </a:p>
        </p:txBody>
      </p:sp>
    </p:spTree>
    <p:extLst>
      <p:ext uri="{BB962C8B-B14F-4D97-AF65-F5344CB8AC3E}">
        <p14:creationId xmlns:p14="http://schemas.microsoft.com/office/powerpoint/2010/main" val="3330123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9D26-337C-47DB-5D19-EC08E2AE5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End Goals/Progressions</a:t>
            </a:r>
            <a:endParaRPr lang="en-I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8E5AC-5665-DE20-879B-2C6F2B452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To transition more players to the 1</a:t>
            </a:r>
            <a:r>
              <a:rPr lang="en-GB" b="1" baseline="30000" dirty="0">
                <a:solidFill>
                  <a:schemeClr val="tx1"/>
                </a:solidFill>
              </a:rPr>
              <a:t>st</a:t>
            </a:r>
            <a:r>
              <a:rPr lang="en-GB" b="1" dirty="0">
                <a:solidFill>
                  <a:schemeClr val="tx1"/>
                </a:solidFill>
              </a:rPr>
              <a:t> adult team in the next 3 years</a:t>
            </a:r>
          </a:p>
          <a:p>
            <a:r>
              <a:rPr lang="en-GB" b="1" dirty="0">
                <a:solidFill>
                  <a:schemeClr val="tx1"/>
                </a:solidFill>
              </a:rPr>
              <a:t>To retain more players in the juvenile system in the club</a:t>
            </a:r>
          </a:p>
          <a:p>
            <a:r>
              <a:rPr lang="en-GB" b="1" dirty="0">
                <a:solidFill>
                  <a:schemeClr val="tx1"/>
                </a:solidFill>
              </a:rPr>
              <a:t>To get more players on divisional and </a:t>
            </a:r>
            <a:r>
              <a:rPr lang="en-GB" b="1">
                <a:solidFill>
                  <a:schemeClr val="tx1"/>
                </a:solidFill>
              </a:rPr>
              <a:t>county squads.</a:t>
            </a:r>
            <a:endParaRPr lang="en-GB" b="1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To offer more than just ‘training’- social, learning and fun environment</a:t>
            </a:r>
          </a:p>
          <a:p>
            <a:r>
              <a:rPr lang="en-GB" b="1" dirty="0">
                <a:solidFill>
                  <a:schemeClr val="tx1"/>
                </a:solidFill>
              </a:rPr>
              <a:t>To create a self-sufficient player that in the future as an adult will have the techniques to work on his own</a:t>
            </a:r>
          </a:p>
          <a:p>
            <a:r>
              <a:rPr lang="en-GB" b="1" dirty="0">
                <a:solidFill>
                  <a:schemeClr val="tx1"/>
                </a:solidFill>
              </a:rPr>
              <a:t>Tie in lifestyle programmes- Homework Club, Grinds, Link in with local youth club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90994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1E3F6-C057-337E-802B-B380FAB5C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January 2025 Update</a:t>
            </a:r>
            <a:endParaRPr lang="en-I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7CE01-BA90-D9EC-48AB-DCFEF8428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40 out of 48 players attending regularly</a:t>
            </a:r>
          </a:p>
          <a:p>
            <a:r>
              <a:rPr lang="en-US" b="1" dirty="0">
                <a:solidFill>
                  <a:schemeClr val="tx1"/>
                </a:solidFill>
              </a:rPr>
              <a:t>Players born in 2012 too young for </a:t>
            </a:r>
            <a:r>
              <a:rPr lang="en-US" b="1" dirty="0" err="1">
                <a:solidFill>
                  <a:schemeClr val="tx1"/>
                </a:solidFill>
              </a:rPr>
              <a:t>programme</a:t>
            </a:r>
            <a:r>
              <a:rPr lang="en-US" b="1" dirty="0">
                <a:solidFill>
                  <a:schemeClr val="tx1"/>
                </a:solidFill>
              </a:rPr>
              <a:t>, would start at 2010 players if I was to start again</a:t>
            </a:r>
          </a:p>
          <a:p>
            <a:r>
              <a:rPr lang="en-US" b="1" dirty="0">
                <a:solidFill>
                  <a:schemeClr val="tx1"/>
                </a:solidFill>
              </a:rPr>
              <a:t>Players pay €5 a night for athletic track so no cost on club</a:t>
            </a:r>
          </a:p>
          <a:p>
            <a:r>
              <a:rPr lang="en-US" b="1" dirty="0">
                <a:solidFill>
                  <a:schemeClr val="tx1"/>
                </a:solidFill>
              </a:rPr>
              <a:t>Including club coaches in the track and gym nights to learn and also running a specific warm up routine with all squads from u13 to u17 in the club through our S&amp;C coach</a:t>
            </a:r>
          </a:p>
          <a:p>
            <a:r>
              <a:rPr lang="en-US" b="1" dirty="0">
                <a:solidFill>
                  <a:schemeClr val="tx1"/>
                </a:solidFill>
              </a:rPr>
              <a:t>Workshops Jan- Nutrition, Feb- Culture &amp; Identity, Feb- Drug Awareness, March-Basics of Mindset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3460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6598-AAB4-596B-01FB-7881F4788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Insight- </a:t>
            </a:r>
            <a:r>
              <a:rPr lang="en-GB" b="1" dirty="0" err="1">
                <a:solidFill>
                  <a:schemeClr val="bg1"/>
                </a:solidFill>
              </a:rPr>
              <a:t>Portroe</a:t>
            </a:r>
            <a:r>
              <a:rPr lang="en-GB" b="1" dirty="0">
                <a:solidFill>
                  <a:schemeClr val="bg1"/>
                </a:solidFill>
              </a:rPr>
              <a:t> GAA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43BA63-2431-1D02-5954-B9F120FBD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Small rural club outside Nenagh</a:t>
            </a:r>
          </a:p>
          <a:p>
            <a:r>
              <a:rPr lang="en-GB" b="1" dirty="0">
                <a:solidFill>
                  <a:schemeClr val="bg1"/>
                </a:solidFill>
              </a:rPr>
              <a:t>Population 460 people (65% population or 292 people are 30+)</a:t>
            </a:r>
          </a:p>
          <a:p>
            <a:r>
              <a:rPr lang="en-GB" b="1" dirty="0">
                <a:solidFill>
                  <a:schemeClr val="bg1"/>
                </a:solidFill>
              </a:rPr>
              <a:t>U17 Manager 2024</a:t>
            </a:r>
          </a:p>
          <a:p>
            <a:r>
              <a:rPr lang="en-GB" b="1" dirty="0">
                <a:solidFill>
                  <a:schemeClr val="bg1"/>
                </a:solidFill>
              </a:rPr>
              <a:t>Club have dropped from Senior to Intermediate grade in the last 10 years</a:t>
            </a:r>
          </a:p>
          <a:p>
            <a:r>
              <a:rPr lang="en-GB" b="1" dirty="0">
                <a:solidFill>
                  <a:schemeClr val="bg1"/>
                </a:solidFill>
              </a:rPr>
              <a:t>48 players aged between 13 to 18 registered in the club</a:t>
            </a:r>
          </a:p>
          <a:p>
            <a:r>
              <a:rPr lang="en-GB" b="1" dirty="0">
                <a:solidFill>
                  <a:schemeClr val="bg1"/>
                </a:solidFill>
              </a:rPr>
              <a:t>U13 (C), U15 (B), U17 (B)</a:t>
            </a:r>
          </a:p>
          <a:p>
            <a:r>
              <a:rPr lang="en-GB" b="1" dirty="0">
                <a:solidFill>
                  <a:schemeClr val="bg1"/>
                </a:solidFill>
              </a:rPr>
              <a:t>In the last 3 years only 4 players have come through to play on the 1</a:t>
            </a:r>
            <a:r>
              <a:rPr lang="en-GB" b="1" baseline="30000" dirty="0">
                <a:solidFill>
                  <a:schemeClr val="bg1"/>
                </a:solidFill>
              </a:rPr>
              <a:t>st</a:t>
            </a:r>
            <a:r>
              <a:rPr lang="en-GB" b="1" dirty="0">
                <a:solidFill>
                  <a:schemeClr val="bg1"/>
                </a:solidFill>
              </a:rPr>
              <a:t> adult team.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943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8C88F-1A30-655A-B02E-79347647C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7308850" cy="986400"/>
          </a:xfrm>
        </p:spPr>
        <p:txBody>
          <a:bodyPr wrap="square" anchor="ctr">
            <a:normAutofit/>
          </a:bodyPr>
          <a:lstStyle/>
          <a:p>
            <a:r>
              <a:rPr lang="en-GB" b="1" dirty="0"/>
              <a:t>Reasons for Programme</a:t>
            </a:r>
            <a:endParaRPr lang="en-IE" b="1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8392DC7-0988-443B-A0D0-E726C7DB6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83435"/>
            <a:ext cx="12192000" cy="4774564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03F253EF-6D43-0A53-173C-5FC5255F7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7097371"/>
              </p:ext>
            </p:extLst>
          </p:nvPr>
        </p:nvGraphicFramePr>
        <p:xfrm>
          <a:off x="550863" y="1537200"/>
          <a:ext cx="11090276" cy="509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309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2860-E473-570F-21AF-69B159A22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Committee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EABD2-D11F-7AE0-6EA6-052CB29C8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Tom </a:t>
            </a:r>
            <a:r>
              <a:rPr lang="en-GB" b="1" dirty="0" err="1">
                <a:solidFill>
                  <a:schemeClr val="bg1"/>
                </a:solidFill>
              </a:rPr>
              <a:t>Gallahue</a:t>
            </a:r>
            <a:r>
              <a:rPr lang="en-GB" b="1" dirty="0">
                <a:solidFill>
                  <a:schemeClr val="bg1"/>
                </a:solidFill>
              </a:rPr>
              <a:t> (Senior Chairperson)</a:t>
            </a:r>
          </a:p>
          <a:p>
            <a:r>
              <a:rPr lang="en-GB" b="1" dirty="0">
                <a:solidFill>
                  <a:schemeClr val="bg1"/>
                </a:solidFill>
              </a:rPr>
              <a:t>Mike Donnellan (Juvenile Chairperson)</a:t>
            </a:r>
          </a:p>
          <a:p>
            <a:r>
              <a:rPr lang="en-GB" b="1" dirty="0">
                <a:solidFill>
                  <a:schemeClr val="bg1"/>
                </a:solidFill>
              </a:rPr>
              <a:t>Darren Gleeson (Coaching Officer)</a:t>
            </a:r>
          </a:p>
          <a:p>
            <a:r>
              <a:rPr lang="en-GB" b="1" dirty="0">
                <a:solidFill>
                  <a:schemeClr val="bg1"/>
                </a:solidFill>
              </a:rPr>
              <a:t>Liam Sheedy (U21 Manager)</a:t>
            </a:r>
          </a:p>
          <a:p>
            <a:r>
              <a:rPr lang="en-GB" b="1" dirty="0">
                <a:solidFill>
                  <a:schemeClr val="bg1"/>
                </a:solidFill>
              </a:rPr>
              <a:t>Damien Ryan (Intermediate Hurling Coach 2024)</a:t>
            </a:r>
          </a:p>
          <a:p>
            <a:r>
              <a:rPr lang="en-GB" b="1" dirty="0">
                <a:solidFill>
                  <a:schemeClr val="bg1"/>
                </a:solidFill>
              </a:rPr>
              <a:t>Paudie Malone (U17 Manager)</a:t>
            </a:r>
            <a:endParaRPr lang="en-IE" b="1" dirty="0">
              <a:solidFill>
                <a:schemeClr val="bg1"/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23832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DE0B4-EFA6-394E-ACB9-5FBA161D4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Programme</a:t>
            </a:r>
            <a:endParaRPr lang="en-IE" b="1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922F98-13EF-5F8D-2A8D-40A06F1E22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0863" y="2113199"/>
          <a:ext cx="11090274" cy="397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8974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1ACBD-A2DD-8F19-B5B6-CD5468CD6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Aim of Programme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E61BB-6E8E-5C61-FAE2-FBA34436E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To give young players in our club a programme  that prepares them for adult competition before attending sessions with the senior adult team.</a:t>
            </a:r>
          </a:p>
          <a:p>
            <a:r>
              <a:rPr lang="en-GB" b="1" dirty="0">
                <a:solidFill>
                  <a:schemeClr val="bg1"/>
                </a:solidFill>
              </a:rPr>
              <a:t>To give our 17 year olds transitioning out of juvenile a voice, a base a chance to compete through our mentorship side of the programme.</a:t>
            </a:r>
          </a:p>
          <a:p>
            <a:r>
              <a:rPr lang="en-GB" b="1" dirty="0">
                <a:solidFill>
                  <a:schemeClr val="bg1"/>
                </a:solidFill>
              </a:rPr>
              <a:t>To create a culture of personal responsibility in our future adult players around preparing both physically and </a:t>
            </a:r>
            <a:r>
              <a:rPr lang="en-GB" b="1" dirty="0" err="1">
                <a:solidFill>
                  <a:schemeClr val="bg1"/>
                </a:solidFill>
              </a:rPr>
              <a:t>pschologically</a:t>
            </a:r>
            <a:r>
              <a:rPr lang="en-GB" b="1" dirty="0">
                <a:solidFill>
                  <a:schemeClr val="bg1"/>
                </a:solidFill>
              </a:rPr>
              <a:t> to play the game.</a:t>
            </a:r>
          </a:p>
          <a:p>
            <a:r>
              <a:rPr lang="en-GB" b="1" dirty="0">
                <a:solidFill>
                  <a:schemeClr val="bg1"/>
                </a:solidFill>
              </a:rPr>
              <a:t>Instil Culture &amp; Identity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9222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EE9C-FF8F-11CD-5E8B-F7E60C411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B6633C-BCC5-8827-A32F-7A58D1F0AF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261681"/>
              </p:ext>
            </p:extLst>
          </p:nvPr>
        </p:nvGraphicFramePr>
        <p:xfrm>
          <a:off x="310896" y="155448"/>
          <a:ext cx="11640311" cy="6391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7574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601C0-EB21-A46D-1FF6-CA5E3628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IE" sz="4000">
                <a:solidFill>
                  <a:srgbClr val="FFFFFF"/>
                </a:solidFill>
              </a:rPr>
              <a:t>Player Progression/Testing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39B9B29-5E52-11F3-CF4D-CEE90BD3238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9879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92DA4-9D4B-722D-5344-A1C857AC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A2EBF9B-7F64-824E-D41B-651736EA6F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9218947"/>
              </p:ext>
            </p:extLst>
          </p:nvPr>
        </p:nvGraphicFramePr>
        <p:xfrm>
          <a:off x="182880" y="91440"/>
          <a:ext cx="12009119" cy="6684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0307882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841</Words>
  <Application>Microsoft Office PowerPoint</Application>
  <PresentationFormat>Widescreen</PresentationFormat>
  <Paragraphs>96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Avenir Next LT Pro</vt:lpstr>
      <vt:lpstr>3DFloatVTI</vt:lpstr>
      <vt:lpstr>Office Theme</vt:lpstr>
      <vt:lpstr>Emerging Player Programme Portroe GAA</vt:lpstr>
      <vt:lpstr>Insight- Portroe GAA</vt:lpstr>
      <vt:lpstr>Reasons for Programme</vt:lpstr>
      <vt:lpstr>Committee</vt:lpstr>
      <vt:lpstr>Programme</vt:lpstr>
      <vt:lpstr>Aim of Programme</vt:lpstr>
      <vt:lpstr>PowerPoint Presentation</vt:lpstr>
      <vt:lpstr>Player Progression/Testing</vt:lpstr>
      <vt:lpstr>PowerPoint Presentation</vt:lpstr>
      <vt:lpstr>Track Work 1</vt:lpstr>
      <vt:lpstr>Track Work 2</vt:lpstr>
      <vt:lpstr>Track Work 3</vt:lpstr>
      <vt:lpstr>Mentorship</vt:lpstr>
      <vt:lpstr>Workshops</vt:lpstr>
      <vt:lpstr>Costing</vt:lpstr>
      <vt:lpstr>Funding the Project</vt:lpstr>
      <vt:lpstr>End Goals/Progressions</vt:lpstr>
      <vt:lpstr>January 2025 Update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Player Programme Portroe GAA</dc:title>
  <dc:creator>Paudie Malone GDA Tipperary</dc:creator>
  <cp:lastModifiedBy>Joe Carton Munster</cp:lastModifiedBy>
  <cp:revision>15</cp:revision>
  <dcterms:created xsi:type="dcterms:W3CDTF">2024-11-17T16:07:55Z</dcterms:created>
  <dcterms:modified xsi:type="dcterms:W3CDTF">2025-01-23T22:38:25Z</dcterms:modified>
</cp:coreProperties>
</file>