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1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98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49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801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87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105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218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87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16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95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806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3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49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6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40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61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8853-5DC1-4591-A388-A584C9A00C8C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4D2F67-20E3-4842-8AD0-44D23CA7D0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42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3892" y="609600"/>
            <a:ext cx="8353167" cy="1293341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FF0000"/>
                </a:solidFill>
              </a:rPr>
              <a:t>Loughmore Castleiney GAA Club</a:t>
            </a:r>
            <a:br>
              <a:rPr lang="en-IE" dirty="0"/>
            </a:br>
            <a:r>
              <a:rPr lang="en-IE" sz="2800" dirty="0">
                <a:solidFill>
                  <a:srgbClr val="FF0000"/>
                </a:solidFill>
              </a:rPr>
              <a:t>Juvenile Coaching - Challenges &amp; Opportunities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4" y="2063577"/>
            <a:ext cx="6203091" cy="4423719"/>
          </a:xfrm>
        </p:spPr>
      </p:pic>
    </p:spTree>
    <p:extLst>
      <p:ext uri="{BB962C8B-B14F-4D97-AF65-F5344CB8AC3E}">
        <p14:creationId xmlns:p14="http://schemas.microsoft.com/office/powerpoint/2010/main" val="192729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564974"/>
          </a:xfrm>
        </p:spPr>
        <p:txBody>
          <a:bodyPr/>
          <a:lstStyle/>
          <a:p>
            <a:r>
              <a:rPr lang="en-IE" dirty="0"/>
              <a:t>A Brief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286000"/>
            <a:ext cx="3854528" cy="30755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Club founded in its current format 1964.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Population 1000 people approximately.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 national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Currently the smallest juvenile club in the Mid Tipperary Division.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Number of members U17 years &lt;100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2024 adopted one club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361295"/>
            <a:ext cx="4865001" cy="4000223"/>
          </a:xfrm>
        </p:spPr>
      </p:pic>
    </p:spTree>
    <p:extLst>
      <p:ext uri="{BB962C8B-B14F-4D97-AF65-F5344CB8AC3E}">
        <p14:creationId xmlns:p14="http://schemas.microsoft.com/office/powerpoint/2010/main" val="115707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97457"/>
            <a:ext cx="3854528" cy="353544"/>
          </a:xfrm>
        </p:spPr>
        <p:txBody>
          <a:bodyPr>
            <a:normAutofit fontScale="90000"/>
          </a:bodyPr>
          <a:lstStyle/>
          <a:p>
            <a:r>
              <a:rPr lang="en-IE" dirty="0"/>
              <a:t>Why was 2024 a successful year?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1297458"/>
            <a:ext cx="5650105" cy="40640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905000"/>
            <a:ext cx="3854528" cy="34565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An overnight success years in the 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 unique group of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History of success from underage in </a:t>
            </a:r>
            <a:r>
              <a:rPr lang="en-IE" dirty="0">
                <a:solidFill>
                  <a:srgbClr val="FF0000"/>
                </a:solidFill>
              </a:rPr>
              <a:t>both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Based on strong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Player longevity – preparing the 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766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658968"/>
          </a:xfrm>
        </p:spPr>
        <p:txBody>
          <a:bodyPr>
            <a:normAutofit fontScale="90000"/>
          </a:bodyPr>
          <a:lstStyle/>
          <a:p>
            <a:r>
              <a:rPr lang="en-IE" dirty="0"/>
              <a:t>Challenges &amp; Opportunities</a:t>
            </a:r>
            <a:br>
              <a:rPr lang="en-IE" dirty="0"/>
            </a:br>
            <a:r>
              <a:rPr lang="en-IE" dirty="0"/>
              <a:t>Maximising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346887"/>
            <a:ext cx="3854528" cy="40146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Current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Very small playing/coaching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1 boy at U9 for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2025 club grouping at U17 and U19.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 girls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upside!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Everyone knows everyone.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Co-dependence between age groups and coaches.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Coach to player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More game time – small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Tracking progress and involvement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913" y="1204516"/>
            <a:ext cx="5527675" cy="4145756"/>
          </a:xfrm>
        </p:spPr>
      </p:pic>
    </p:spTree>
    <p:extLst>
      <p:ext uri="{BB962C8B-B14F-4D97-AF65-F5344CB8AC3E}">
        <p14:creationId xmlns:p14="http://schemas.microsoft.com/office/powerpoint/2010/main" val="5025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99751"/>
            <a:ext cx="3854528" cy="568411"/>
          </a:xfrm>
        </p:spPr>
        <p:txBody>
          <a:bodyPr/>
          <a:lstStyle/>
          <a:p>
            <a:r>
              <a:rPr lang="en-IE" dirty="0"/>
              <a:t>Best Practice in 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668162"/>
            <a:ext cx="4902071" cy="46708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001795"/>
            <a:ext cx="3854528" cy="4942702"/>
          </a:xfrm>
        </p:spPr>
        <p:txBody>
          <a:bodyPr>
            <a:normAutofit/>
          </a:bodyPr>
          <a:lstStyle/>
          <a:p>
            <a:r>
              <a:rPr lang="en-IE" dirty="0"/>
              <a:t>2 guiding principals;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/>
              <a:t>Maximising participation - adults &amp; children.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b="1" dirty="0"/>
              <a:t>Every child is important.</a:t>
            </a:r>
          </a:p>
          <a:p>
            <a:endParaRPr lang="en-IE" b="1" dirty="0"/>
          </a:p>
          <a:p>
            <a:r>
              <a:rPr lang="en-IE" dirty="0"/>
              <a:t>How to achieve these – 5 keys.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FF0000"/>
                </a:solidFill>
              </a:rPr>
              <a:t>DUAL commitment – increase 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Parental involvement – a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Presence in the schools – cooperation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FF0000"/>
                </a:solidFill>
              </a:rPr>
              <a:t>Current/former adult players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i="1" dirty="0"/>
              <a:t>Adhering to policy – potential barrier.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Coaching the coaches – availing of supports offered by County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66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29048"/>
            <a:ext cx="3854528" cy="840257"/>
          </a:xfrm>
        </p:spPr>
        <p:txBody>
          <a:bodyPr>
            <a:normAutofit/>
          </a:bodyPr>
          <a:lstStyle/>
          <a:p>
            <a:r>
              <a:rPr lang="en-IE" dirty="0"/>
              <a:t>Performance Indicators</a:t>
            </a:r>
            <a:br>
              <a:rPr lang="en-IE" dirty="0"/>
            </a:br>
            <a:r>
              <a:rPr lang="en-IE" dirty="0"/>
              <a:t>Players &amp; Coaching Staff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926757"/>
            <a:ext cx="5217619" cy="51146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569307"/>
            <a:ext cx="3854528" cy="44720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How many continue to play?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i="1" dirty="0"/>
              <a:t>Major drop off after 17 in recent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Fielding competitive teams a priority.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i="1" dirty="0"/>
              <a:t>A major challenge for certain age groups in recent years.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i="1" dirty="0"/>
              <a:t>2024 U17 played in ‘C’ competition. Accelerates drop off.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i="1" dirty="0"/>
              <a:t>2025 Club grouping – a new departure.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Coaching pool to meet best practise.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Overlap in coaching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2023 Foundation Course over 30* in attendance.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Investment in facilities</a:t>
            </a:r>
          </a:p>
        </p:txBody>
      </p:sp>
    </p:spTree>
    <p:extLst>
      <p:ext uri="{BB962C8B-B14F-4D97-AF65-F5344CB8AC3E}">
        <p14:creationId xmlns:p14="http://schemas.microsoft.com/office/powerpoint/2010/main" val="118333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60388"/>
            <a:ext cx="3854528" cy="902044"/>
          </a:xfrm>
        </p:spPr>
        <p:txBody>
          <a:bodyPr>
            <a:normAutofit/>
          </a:bodyPr>
          <a:lstStyle/>
          <a:p>
            <a:r>
              <a:rPr lang="en-IE" dirty="0"/>
              <a:t>Pathway from Juvenile to Senior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520778"/>
            <a:ext cx="3854528" cy="28407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Friendly and welcoming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Juvenile &amp; senior teams – shared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15 years + involved with backroom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Over 17s train with adult club, senior and junior.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2024/25 U13+ use same S&amp;C as adults.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U19, U21, Junior C, Junior A &amp; Senior team – opportunity to play adult.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1260389"/>
            <a:ext cx="5921953" cy="4831492"/>
          </a:xfrm>
        </p:spPr>
      </p:pic>
    </p:spTree>
    <p:extLst>
      <p:ext uri="{BB962C8B-B14F-4D97-AF65-F5344CB8AC3E}">
        <p14:creationId xmlns:p14="http://schemas.microsoft.com/office/powerpoint/2010/main" val="22341234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Loughmore Castleiney GAA Club Juvenile Coaching - Challenges &amp; Opportunities</vt:lpstr>
      <vt:lpstr>A Brief History</vt:lpstr>
      <vt:lpstr>Why was 2024 a successful year?</vt:lpstr>
      <vt:lpstr>Challenges &amp; Opportunities Maximising Resources</vt:lpstr>
      <vt:lpstr>Best Practice in Development</vt:lpstr>
      <vt:lpstr>Performance Indicators Players &amp; Coaching Staff </vt:lpstr>
      <vt:lpstr>Pathway from Juvenile to Senior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Loughmore Castleiney Juvenile GAA Club</dc:title>
  <dc:creator>G28811L</dc:creator>
  <cp:lastModifiedBy>Joe Carton Munster</cp:lastModifiedBy>
  <cp:revision>33</cp:revision>
  <dcterms:created xsi:type="dcterms:W3CDTF">2024-12-31T08:44:09Z</dcterms:created>
  <dcterms:modified xsi:type="dcterms:W3CDTF">2025-01-21T09:48:02Z</dcterms:modified>
</cp:coreProperties>
</file>