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353" r:id="rId5"/>
    <p:sldId id="425" r:id="rId6"/>
    <p:sldId id="416" r:id="rId7"/>
    <p:sldId id="417" r:id="rId8"/>
    <p:sldId id="418" r:id="rId9"/>
    <p:sldId id="419" r:id="rId10"/>
    <p:sldId id="420" r:id="rId11"/>
    <p:sldId id="421" r:id="rId12"/>
    <p:sldId id="399" r:id="rId13"/>
    <p:sldId id="403" r:id="rId14"/>
    <p:sldId id="387" r:id="rId15"/>
    <p:sldId id="393" r:id="rId16"/>
    <p:sldId id="422" r:id="rId17"/>
    <p:sldId id="423" r:id="rId18"/>
    <p:sldId id="412" r:id="rId19"/>
    <p:sldId id="424" r:id="rId20"/>
    <p:sldId id="414" r:id="rId21"/>
    <p:sldId id="413" r:id="rId22"/>
    <p:sldId id="426" r:id="rId23"/>
    <p:sldId id="384" r:id="rId24"/>
    <p:sldId id="365" r:id="rId25"/>
    <p:sldId id="411" r:id="rId26"/>
    <p:sldId id="368" r:id="rId27"/>
  </p:sldIdLst>
  <p:sldSz cx="9144000" cy="6858000" type="screen4x3"/>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A267C4-389D-DD2B-9CCD-05F083E4FF3B}" name="Ruairi Harvey" initials="RH" userId="S::Ruairi.harvey@gaa.ie::74c3734a-59e1-435c-9c8e-81a1e77d305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ED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746" autoAdjust="0"/>
  </p:normalViewPr>
  <p:slideViewPr>
    <p:cSldViewPr snapToGrid="0">
      <p:cViewPr varScale="1">
        <p:scale>
          <a:sx n="58" d="100"/>
          <a:sy n="58" d="100"/>
        </p:scale>
        <p:origin x="217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6EB859-789D-4481-9894-C3BDA60EEF12}"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IE"/>
        </a:p>
      </dgm:t>
    </dgm:pt>
    <dgm:pt modelId="{D50BF8A8-25F1-4ABD-8081-86CB00FC54DB}">
      <dgm:prSet phldrT="[Text]" custT="1"/>
      <dgm:spPr/>
      <dgm:t>
        <a:bodyPr/>
        <a:lstStyle/>
        <a:p>
          <a:r>
            <a:rPr lang="en-IE" sz="2400" b="0" dirty="0">
              <a:effectLst/>
              <a:latin typeface="Calibri"/>
              <a:cs typeface="Calibri"/>
            </a:rPr>
            <a:t>2. Your role as Chairperson</a:t>
          </a:r>
        </a:p>
      </dgm:t>
    </dgm:pt>
    <dgm:pt modelId="{45F43FDD-C2D7-4B0A-8043-6DAA17014160}" type="parTrans" cxnId="{0DF6740C-3070-4185-8C71-0774896E5E29}">
      <dgm:prSet/>
      <dgm:spPr/>
      <dgm:t>
        <a:bodyPr/>
        <a:lstStyle/>
        <a:p>
          <a:endParaRPr lang="en-IE" b="0"/>
        </a:p>
      </dgm:t>
    </dgm:pt>
    <dgm:pt modelId="{F28BF417-17B5-46A1-B643-0C4F28E3A8FC}" type="sibTrans" cxnId="{0DF6740C-3070-4185-8C71-0774896E5E29}">
      <dgm:prSet/>
      <dgm:spPr/>
      <dgm:t>
        <a:bodyPr/>
        <a:lstStyle/>
        <a:p>
          <a:endParaRPr lang="en-IE" b="0"/>
        </a:p>
      </dgm:t>
    </dgm:pt>
    <dgm:pt modelId="{64693CF1-BA7F-45E6-B48D-3C0AB6288A6A}">
      <dgm:prSet phldrT="[Text]" custT="1"/>
      <dgm:spPr/>
      <dgm:t>
        <a:bodyPr/>
        <a:lstStyle/>
        <a:p>
          <a:r>
            <a:rPr lang="en-IE" sz="2400" b="0" dirty="0">
              <a:effectLst/>
              <a:latin typeface="Calibri"/>
              <a:cs typeface="Calibri"/>
            </a:rPr>
            <a:t>3. How to make your Club better</a:t>
          </a:r>
        </a:p>
      </dgm:t>
    </dgm:pt>
    <dgm:pt modelId="{FC826116-C7B8-48A6-9780-90C54D715448}" type="parTrans" cxnId="{303719FC-DA2F-4EA4-A74B-58BE1CEA61AC}">
      <dgm:prSet/>
      <dgm:spPr/>
      <dgm:t>
        <a:bodyPr/>
        <a:lstStyle/>
        <a:p>
          <a:endParaRPr lang="en-IE" b="0"/>
        </a:p>
      </dgm:t>
    </dgm:pt>
    <dgm:pt modelId="{4AD8826E-EB5F-46BC-ABEA-5C93EC5117EC}" type="sibTrans" cxnId="{303719FC-DA2F-4EA4-A74B-58BE1CEA61AC}">
      <dgm:prSet/>
      <dgm:spPr/>
      <dgm:t>
        <a:bodyPr/>
        <a:lstStyle/>
        <a:p>
          <a:endParaRPr lang="en-IE" b="0"/>
        </a:p>
      </dgm:t>
    </dgm:pt>
    <dgm:pt modelId="{DADF24EE-236B-4BE8-BDF3-276E3F7E4119}">
      <dgm:prSet phldrT="[Text]" custT="1"/>
      <dgm:spPr/>
      <dgm:t>
        <a:bodyPr/>
        <a:lstStyle/>
        <a:p>
          <a:r>
            <a:rPr lang="en-IE" sz="2400" b="0" dirty="0">
              <a:effectLst/>
              <a:latin typeface="Calibri"/>
              <a:cs typeface="Calibri"/>
            </a:rPr>
            <a:t>4. How to get good people involved</a:t>
          </a:r>
        </a:p>
      </dgm:t>
    </dgm:pt>
    <dgm:pt modelId="{98CE3606-4CF6-4BA2-8E1E-8383B5E3FAF0}" type="parTrans" cxnId="{81AB7189-D4F9-4B58-A363-AF107914E3E3}">
      <dgm:prSet/>
      <dgm:spPr/>
      <dgm:t>
        <a:bodyPr/>
        <a:lstStyle/>
        <a:p>
          <a:endParaRPr lang="en-IE" b="0"/>
        </a:p>
      </dgm:t>
    </dgm:pt>
    <dgm:pt modelId="{0858AA21-05FE-44E9-A32E-0798DB407584}" type="sibTrans" cxnId="{81AB7189-D4F9-4B58-A363-AF107914E3E3}">
      <dgm:prSet/>
      <dgm:spPr/>
      <dgm:t>
        <a:bodyPr/>
        <a:lstStyle/>
        <a:p>
          <a:endParaRPr lang="en-IE" b="0"/>
        </a:p>
      </dgm:t>
    </dgm:pt>
    <dgm:pt modelId="{531B9535-2CBC-4F4B-A8B3-0DA29675CA42}">
      <dgm:prSet phldrT="[Text]" custT="1"/>
      <dgm:spPr/>
      <dgm:t>
        <a:bodyPr/>
        <a:lstStyle/>
        <a:p>
          <a:r>
            <a:rPr lang="en-IE" sz="2400" b="0" dirty="0">
              <a:effectLst/>
              <a:latin typeface="Calibri"/>
              <a:cs typeface="Calibri"/>
            </a:rPr>
            <a:t>5. Managing meetings</a:t>
          </a:r>
        </a:p>
      </dgm:t>
    </dgm:pt>
    <dgm:pt modelId="{C2403C8B-613C-440E-BBE8-36C248150A97}" type="parTrans" cxnId="{16B6B39C-A0E8-4820-9CAA-ADE86FA3AAB6}">
      <dgm:prSet/>
      <dgm:spPr/>
      <dgm:t>
        <a:bodyPr/>
        <a:lstStyle/>
        <a:p>
          <a:endParaRPr lang="en-IE" b="0"/>
        </a:p>
      </dgm:t>
    </dgm:pt>
    <dgm:pt modelId="{F5A8D021-4423-4F60-8E8A-D67666143152}" type="sibTrans" cxnId="{16B6B39C-A0E8-4820-9CAA-ADE86FA3AAB6}">
      <dgm:prSet/>
      <dgm:spPr/>
      <dgm:t>
        <a:bodyPr/>
        <a:lstStyle/>
        <a:p>
          <a:endParaRPr lang="en-IE" b="0"/>
        </a:p>
      </dgm:t>
    </dgm:pt>
    <dgm:pt modelId="{251098E6-832C-4F97-85ED-1DFE2D66CED7}">
      <dgm:prSet phldrT="[Text]" custT="1"/>
      <dgm:spPr/>
      <dgm:t>
        <a:bodyPr/>
        <a:lstStyle/>
        <a:p>
          <a:r>
            <a:rPr lang="en-IE" sz="2400" b="0" dirty="0">
              <a:effectLst/>
              <a:latin typeface="Calibri"/>
              <a:cs typeface="Calibri"/>
            </a:rPr>
            <a:t>6. Where to get more support and information</a:t>
          </a:r>
        </a:p>
      </dgm:t>
    </dgm:pt>
    <dgm:pt modelId="{9192E849-E430-4B48-BB8D-7C526E582E4E}" type="parTrans" cxnId="{4BFC58CA-D24D-456D-90BA-34607A213B33}">
      <dgm:prSet/>
      <dgm:spPr/>
      <dgm:t>
        <a:bodyPr/>
        <a:lstStyle/>
        <a:p>
          <a:endParaRPr lang="en-IE" b="0"/>
        </a:p>
      </dgm:t>
    </dgm:pt>
    <dgm:pt modelId="{40522BD0-13FC-4686-9A6D-454BD2B44E96}" type="sibTrans" cxnId="{4BFC58CA-D24D-456D-90BA-34607A213B33}">
      <dgm:prSet/>
      <dgm:spPr/>
      <dgm:t>
        <a:bodyPr/>
        <a:lstStyle/>
        <a:p>
          <a:endParaRPr lang="en-IE" b="0"/>
        </a:p>
      </dgm:t>
    </dgm:pt>
    <dgm:pt modelId="{B6278602-D818-4677-A04C-8ACAC55F0C2A}">
      <dgm:prSet phldrT="[Text]" custT="1"/>
      <dgm:spPr/>
      <dgm:t>
        <a:bodyPr/>
        <a:lstStyle/>
        <a:p>
          <a:r>
            <a:rPr lang="en-IE" sz="2400" b="0" dirty="0">
              <a:effectLst/>
              <a:latin typeface="Calibri"/>
              <a:cs typeface="Calibri"/>
            </a:rPr>
            <a:t>1. What a well-run Club looks like</a:t>
          </a:r>
        </a:p>
      </dgm:t>
    </dgm:pt>
    <dgm:pt modelId="{46BC5D49-28DE-47D2-BE50-BB766668B522}" type="parTrans" cxnId="{3503000A-2AD4-4E89-A72B-784464E58D5D}">
      <dgm:prSet/>
      <dgm:spPr/>
      <dgm:t>
        <a:bodyPr/>
        <a:lstStyle/>
        <a:p>
          <a:endParaRPr lang="en-GB" b="0"/>
        </a:p>
      </dgm:t>
    </dgm:pt>
    <dgm:pt modelId="{F1679E26-CF99-4CA9-8DC4-CA260C53AAFE}" type="sibTrans" cxnId="{3503000A-2AD4-4E89-A72B-784464E58D5D}">
      <dgm:prSet/>
      <dgm:spPr/>
      <dgm:t>
        <a:bodyPr/>
        <a:lstStyle/>
        <a:p>
          <a:endParaRPr lang="en-GB" b="0"/>
        </a:p>
      </dgm:t>
    </dgm:pt>
    <dgm:pt modelId="{2C6DAD07-B318-4EA2-B7C7-603DCCEF6D67}" type="pres">
      <dgm:prSet presAssocID="{C26EB859-789D-4481-9894-C3BDA60EEF12}" presName="vert0" presStyleCnt="0">
        <dgm:presLayoutVars>
          <dgm:dir/>
          <dgm:animOne val="branch"/>
          <dgm:animLvl val="lvl"/>
        </dgm:presLayoutVars>
      </dgm:prSet>
      <dgm:spPr/>
    </dgm:pt>
    <dgm:pt modelId="{4ABA5F0B-A337-491D-A884-2B292588C165}" type="pres">
      <dgm:prSet presAssocID="{B6278602-D818-4677-A04C-8ACAC55F0C2A}" presName="thickLine" presStyleLbl="alignNode1" presStyleIdx="0" presStyleCnt="6"/>
      <dgm:spPr/>
    </dgm:pt>
    <dgm:pt modelId="{DB8BBC38-F6D1-4A1A-8880-300C88DD01EE}" type="pres">
      <dgm:prSet presAssocID="{B6278602-D818-4677-A04C-8ACAC55F0C2A}" presName="horz1" presStyleCnt="0"/>
      <dgm:spPr/>
    </dgm:pt>
    <dgm:pt modelId="{8933E876-E57F-4373-8833-42FB9AF7CEEB}" type="pres">
      <dgm:prSet presAssocID="{B6278602-D818-4677-A04C-8ACAC55F0C2A}" presName="tx1" presStyleLbl="revTx" presStyleIdx="0" presStyleCnt="6"/>
      <dgm:spPr/>
    </dgm:pt>
    <dgm:pt modelId="{871C0022-2DBD-4215-A3CC-D19BCD9BF9A6}" type="pres">
      <dgm:prSet presAssocID="{B6278602-D818-4677-A04C-8ACAC55F0C2A}" presName="vert1" presStyleCnt="0"/>
      <dgm:spPr/>
    </dgm:pt>
    <dgm:pt modelId="{E411D482-8099-4D25-ADE3-7DCA1FE1DD14}" type="pres">
      <dgm:prSet presAssocID="{D50BF8A8-25F1-4ABD-8081-86CB00FC54DB}" presName="thickLine" presStyleLbl="alignNode1" presStyleIdx="1" presStyleCnt="6"/>
      <dgm:spPr/>
    </dgm:pt>
    <dgm:pt modelId="{D3BB9779-034D-45E9-B1B8-72EA5892E3C7}" type="pres">
      <dgm:prSet presAssocID="{D50BF8A8-25F1-4ABD-8081-86CB00FC54DB}" presName="horz1" presStyleCnt="0"/>
      <dgm:spPr/>
    </dgm:pt>
    <dgm:pt modelId="{DD56C935-7168-4CEA-8D76-C2641B319CF7}" type="pres">
      <dgm:prSet presAssocID="{D50BF8A8-25F1-4ABD-8081-86CB00FC54DB}" presName="tx1" presStyleLbl="revTx" presStyleIdx="1" presStyleCnt="6"/>
      <dgm:spPr/>
    </dgm:pt>
    <dgm:pt modelId="{1E00D545-48BA-401E-A6EA-FFE48FAF84CB}" type="pres">
      <dgm:prSet presAssocID="{D50BF8A8-25F1-4ABD-8081-86CB00FC54DB}" presName="vert1" presStyleCnt="0"/>
      <dgm:spPr/>
    </dgm:pt>
    <dgm:pt modelId="{E59A59AB-001F-4741-B3D0-F126377E1B91}" type="pres">
      <dgm:prSet presAssocID="{64693CF1-BA7F-45E6-B48D-3C0AB6288A6A}" presName="thickLine" presStyleLbl="alignNode1" presStyleIdx="2" presStyleCnt="6"/>
      <dgm:spPr/>
    </dgm:pt>
    <dgm:pt modelId="{28D9BF3A-018E-44D5-B1D5-8D4267E1D9A2}" type="pres">
      <dgm:prSet presAssocID="{64693CF1-BA7F-45E6-B48D-3C0AB6288A6A}" presName="horz1" presStyleCnt="0"/>
      <dgm:spPr/>
    </dgm:pt>
    <dgm:pt modelId="{785DAFCB-742A-41FE-8086-4E767F4BF4EB}" type="pres">
      <dgm:prSet presAssocID="{64693CF1-BA7F-45E6-B48D-3C0AB6288A6A}" presName="tx1" presStyleLbl="revTx" presStyleIdx="2" presStyleCnt="6"/>
      <dgm:spPr/>
    </dgm:pt>
    <dgm:pt modelId="{41B8602B-B796-48D7-8548-8654A341D94B}" type="pres">
      <dgm:prSet presAssocID="{64693CF1-BA7F-45E6-B48D-3C0AB6288A6A}" presName="vert1" presStyleCnt="0"/>
      <dgm:spPr/>
    </dgm:pt>
    <dgm:pt modelId="{67789809-4D2A-41D2-B306-141300666B37}" type="pres">
      <dgm:prSet presAssocID="{DADF24EE-236B-4BE8-BDF3-276E3F7E4119}" presName="thickLine" presStyleLbl="alignNode1" presStyleIdx="3" presStyleCnt="6"/>
      <dgm:spPr/>
    </dgm:pt>
    <dgm:pt modelId="{38A2D8F7-421F-4D7E-859C-F7D8A770A5F7}" type="pres">
      <dgm:prSet presAssocID="{DADF24EE-236B-4BE8-BDF3-276E3F7E4119}" presName="horz1" presStyleCnt="0"/>
      <dgm:spPr/>
    </dgm:pt>
    <dgm:pt modelId="{9543850D-8CCC-4C36-8056-6422CF15E702}" type="pres">
      <dgm:prSet presAssocID="{DADF24EE-236B-4BE8-BDF3-276E3F7E4119}" presName="tx1" presStyleLbl="revTx" presStyleIdx="3" presStyleCnt="6"/>
      <dgm:spPr/>
    </dgm:pt>
    <dgm:pt modelId="{670B1D41-02B4-4E9B-A4AD-F2C259B7CCA7}" type="pres">
      <dgm:prSet presAssocID="{DADF24EE-236B-4BE8-BDF3-276E3F7E4119}" presName="vert1" presStyleCnt="0"/>
      <dgm:spPr/>
    </dgm:pt>
    <dgm:pt modelId="{532DE79A-5867-465D-8489-CEBC1F162B61}" type="pres">
      <dgm:prSet presAssocID="{531B9535-2CBC-4F4B-A8B3-0DA29675CA42}" presName="thickLine" presStyleLbl="alignNode1" presStyleIdx="4" presStyleCnt="6"/>
      <dgm:spPr/>
    </dgm:pt>
    <dgm:pt modelId="{0FE259AC-26F5-48D5-A364-20EFCB86A7DD}" type="pres">
      <dgm:prSet presAssocID="{531B9535-2CBC-4F4B-A8B3-0DA29675CA42}" presName="horz1" presStyleCnt="0"/>
      <dgm:spPr/>
    </dgm:pt>
    <dgm:pt modelId="{2E40ABCB-CA80-4E0A-B7AC-78E1CCF19F1F}" type="pres">
      <dgm:prSet presAssocID="{531B9535-2CBC-4F4B-A8B3-0DA29675CA42}" presName="tx1" presStyleLbl="revTx" presStyleIdx="4" presStyleCnt="6"/>
      <dgm:spPr/>
    </dgm:pt>
    <dgm:pt modelId="{CDD2C073-401E-4C36-A7BC-889A14C05822}" type="pres">
      <dgm:prSet presAssocID="{531B9535-2CBC-4F4B-A8B3-0DA29675CA42}" presName="vert1" presStyleCnt="0"/>
      <dgm:spPr/>
    </dgm:pt>
    <dgm:pt modelId="{6DE5194B-9CBF-4982-8204-8AA1F0F926E4}" type="pres">
      <dgm:prSet presAssocID="{251098E6-832C-4F97-85ED-1DFE2D66CED7}" presName="thickLine" presStyleLbl="alignNode1" presStyleIdx="5" presStyleCnt="6"/>
      <dgm:spPr/>
    </dgm:pt>
    <dgm:pt modelId="{AB94DF3C-55C3-4BBF-A4E2-5BF2909A8E10}" type="pres">
      <dgm:prSet presAssocID="{251098E6-832C-4F97-85ED-1DFE2D66CED7}" presName="horz1" presStyleCnt="0"/>
      <dgm:spPr/>
    </dgm:pt>
    <dgm:pt modelId="{F642EA08-AC6D-4C75-AA66-B1130B8E82DF}" type="pres">
      <dgm:prSet presAssocID="{251098E6-832C-4F97-85ED-1DFE2D66CED7}" presName="tx1" presStyleLbl="revTx" presStyleIdx="5" presStyleCnt="6"/>
      <dgm:spPr/>
    </dgm:pt>
    <dgm:pt modelId="{A15E7641-2F9F-49C4-94B4-471743B7E96D}" type="pres">
      <dgm:prSet presAssocID="{251098E6-832C-4F97-85ED-1DFE2D66CED7}" presName="vert1" presStyleCnt="0"/>
      <dgm:spPr/>
    </dgm:pt>
  </dgm:ptLst>
  <dgm:cxnLst>
    <dgm:cxn modelId="{3503000A-2AD4-4E89-A72B-784464E58D5D}" srcId="{C26EB859-789D-4481-9894-C3BDA60EEF12}" destId="{B6278602-D818-4677-A04C-8ACAC55F0C2A}" srcOrd="0" destOrd="0" parTransId="{46BC5D49-28DE-47D2-BE50-BB766668B522}" sibTransId="{F1679E26-CF99-4CA9-8DC4-CA260C53AAFE}"/>
    <dgm:cxn modelId="{0DF6740C-3070-4185-8C71-0774896E5E29}" srcId="{C26EB859-789D-4481-9894-C3BDA60EEF12}" destId="{D50BF8A8-25F1-4ABD-8081-86CB00FC54DB}" srcOrd="1" destOrd="0" parTransId="{45F43FDD-C2D7-4B0A-8043-6DAA17014160}" sibTransId="{F28BF417-17B5-46A1-B643-0C4F28E3A8FC}"/>
    <dgm:cxn modelId="{99D6EF3A-3880-4C0E-9839-0507E0D2DC79}" type="presOf" srcId="{251098E6-832C-4F97-85ED-1DFE2D66CED7}" destId="{F642EA08-AC6D-4C75-AA66-B1130B8E82DF}" srcOrd="0" destOrd="0" presId="urn:microsoft.com/office/officeart/2008/layout/LinedList"/>
    <dgm:cxn modelId="{8803D95A-0862-4B23-A55B-932B20CF8E47}" type="presOf" srcId="{D50BF8A8-25F1-4ABD-8081-86CB00FC54DB}" destId="{DD56C935-7168-4CEA-8D76-C2641B319CF7}" srcOrd="0" destOrd="0" presId="urn:microsoft.com/office/officeart/2008/layout/LinedList"/>
    <dgm:cxn modelId="{81AB7189-D4F9-4B58-A363-AF107914E3E3}" srcId="{C26EB859-789D-4481-9894-C3BDA60EEF12}" destId="{DADF24EE-236B-4BE8-BDF3-276E3F7E4119}" srcOrd="3" destOrd="0" parTransId="{98CE3606-4CF6-4BA2-8E1E-8383B5E3FAF0}" sibTransId="{0858AA21-05FE-44E9-A32E-0798DB407584}"/>
    <dgm:cxn modelId="{88528196-290F-4E78-990A-08389117387A}" type="presOf" srcId="{64693CF1-BA7F-45E6-B48D-3C0AB6288A6A}" destId="{785DAFCB-742A-41FE-8086-4E767F4BF4EB}" srcOrd="0" destOrd="0" presId="urn:microsoft.com/office/officeart/2008/layout/LinedList"/>
    <dgm:cxn modelId="{641A3E97-7D75-44A5-A956-6EA8A0109230}" type="presOf" srcId="{DADF24EE-236B-4BE8-BDF3-276E3F7E4119}" destId="{9543850D-8CCC-4C36-8056-6422CF15E702}" srcOrd="0" destOrd="0" presId="urn:microsoft.com/office/officeart/2008/layout/LinedList"/>
    <dgm:cxn modelId="{16B6B39C-A0E8-4820-9CAA-ADE86FA3AAB6}" srcId="{C26EB859-789D-4481-9894-C3BDA60EEF12}" destId="{531B9535-2CBC-4F4B-A8B3-0DA29675CA42}" srcOrd="4" destOrd="0" parTransId="{C2403C8B-613C-440E-BBE8-36C248150A97}" sibTransId="{F5A8D021-4423-4F60-8E8A-D67666143152}"/>
    <dgm:cxn modelId="{24F86AA4-22F8-479D-80B5-42164C76151A}" type="presOf" srcId="{C26EB859-789D-4481-9894-C3BDA60EEF12}" destId="{2C6DAD07-B318-4EA2-B7C7-603DCCEF6D67}" srcOrd="0" destOrd="0" presId="urn:microsoft.com/office/officeart/2008/layout/LinedList"/>
    <dgm:cxn modelId="{4BFC58CA-D24D-456D-90BA-34607A213B33}" srcId="{C26EB859-789D-4481-9894-C3BDA60EEF12}" destId="{251098E6-832C-4F97-85ED-1DFE2D66CED7}" srcOrd="5" destOrd="0" parTransId="{9192E849-E430-4B48-BB8D-7C526E582E4E}" sibTransId="{40522BD0-13FC-4686-9A6D-454BD2B44E96}"/>
    <dgm:cxn modelId="{C946F8CF-D4AD-40EE-BDB7-1DE440F4948F}" type="presOf" srcId="{531B9535-2CBC-4F4B-A8B3-0DA29675CA42}" destId="{2E40ABCB-CA80-4E0A-B7AC-78E1CCF19F1F}" srcOrd="0" destOrd="0" presId="urn:microsoft.com/office/officeart/2008/layout/LinedList"/>
    <dgm:cxn modelId="{BD54C6E0-F185-4ECB-862E-0BBEDE9ABCF0}" type="presOf" srcId="{B6278602-D818-4677-A04C-8ACAC55F0C2A}" destId="{8933E876-E57F-4373-8833-42FB9AF7CEEB}" srcOrd="0" destOrd="0" presId="urn:microsoft.com/office/officeart/2008/layout/LinedList"/>
    <dgm:cxn modelId="{303719FC-DA2F-4EA4-A74B-58BE1CEA61AC}" srcId="{C26EB859-789D-4481-9894-C3BDA60EEF12}" destId="{64693CF1-BA7F-45E6-B48D-3C0AB6288A6A}" srcOrd="2" destOrd="0" parTransId="{FC826116-C7B8-48A6-9780-90C54D715448}" sibTransId="{4AD8826E-EB5F-46BC-ABEA-5C93EC5117EC}"/>
    <dgm:cxn modelId="{382CEB52-9854-417B-B329-A4CA5B6FA788}" type="presParOf" srcId="{2C6DAD07-B318-4EA2-B7C7-603DCCEF6D67}" destId="{4ABA5F0B-A337-491D-A884-2B292588C165}" srcOrd="0" destOrd="0" presId="urn:microsoft.com/office/officeart/2008/layout/LinedList"/>
    <dgm:cxn modelId="{A68D7FDA-F2BA-4F6C-8014-67A1BD304C96}" type="presParOf" srcId="{2C6DAD07-B318-4EA2-B7C7-603DCCEF6D67}" destId="{DB8BBC38-F6D1-4A1A-8880-300C88DD01EE}" srcOrd="1" destOrd="0" presId="urn:microsoft.com/office/officeart/2008/layout/LinedList"/>
    <dgm:cxn modelId="{22C550BE-48EF-484F-B7F9-04E21B44F9EC}" type="presParOf" srcId="{DB8BBC38-F6D1-4A1A-8880-300C88DD01EE}" destId="{8933E876-E57F-4373-8833-42FB9AF7CEEB}" srcOrd="0" destOrd="0" presId="urn:microsoft.com/office/officeart/2008/layout/LinedList"/>
    <dgm:cxn modelId="{ABD3448C-3612-48E2-93CA-3B3F4D33D274}" type="presParOf" srcId="{DB8BBC38-F6D1-4A1A-8880-300C88DD01EE}" destId="{871C0022-2DBD-4215-A3CC-D19BCD9BF9A6}" srcOrd="1" destOrd="0" presId="urn:microsoft.com/office/officeart/2008/layout/LinedList"/>
    <dgm:cxn modelId="{F6DEEB28-C8F6-4F80-9E02-AA3B4BE06537}" type="presParOf" srcId="{2C6DAD07-B318-4EA2-B7C7-603DCCEF6D67}" destId="{E411D482-8099-4D25-ADE3-7DCA1FE1DD14}" srcOrd="2" destOrd="0" presId="urn:microsoft.com/office/officeart/2008/layout/LinedList"/>
    <dgm:cxn modelId="{D43C38C1-2A53-4D51-8D7A-C5454E0D6792}" type="presParOf" srcId="{2C6DAD07-B318-4EA2-B7C7-603DCCEF6D67}" destId="{D3BB9779-034D-45E9-B1B8-72EA5892E3C7}" srcOrd="3" destOrd="0" presId="urn:microsoft.com/office/officeart/2008/layout/LinedList"/>
    <dgm:cxn modelId="{7873208F-F63B-42A0-B09E-6689D4189353}" type="presParOf" srcId="{D3BB9779-034D-45E9-B1B8-72EA5892E3C7}" destId="{DD56C935-7168-4CEA-8D76-C2641B319CF7}" srcOrd="0" destOrd="0" presId="urn:microsoft.com/office/officeart/2008/layout/LinedList"/>
    <dgm:cxn modelId="{42878E65-C14C-4E17-969D-1B38FDD5EFE0}" type="presParOf" srcId="{D3BB9779-034D-45E9-B1B8-72EA5892E3C7}" destId="{1E00D545-48BA-401E-A6EA-FFE48FAF84CB}" srcOrd="1" destOrd="0" presId="urn:microsoft.com/office/officeart/2008/layout/LinedList"/>
    <dgm:cxn modelId="{13E13484-DF79-434E-BDE4-9B34BA88DF87}" type="presParOf" srcId="{2C6DAD07-B318-4EA2-B7C7-603DCCEF6D67}" destId="{E59A59AB-001F-4741-B3D0-F126377E1B91}" srcOrd="4" destOrd="0" presId="urn:microsoft.com/office/officeart/2008/layout/LinedList"/>
    <dgm:cxn modelId="{2F6EC740-C139-4669-8FC7-D3FB72F38662}" type="presParOf" srcId="{2C6DAD07-B318-4EA2-B7C7-603DCCEF6D67}" destId="{28D9BF3A-018E-44D5-B1D5-8D4267E1D9A2}" srcOrd="5" destOrd="0" presId="urn:microsoft.com/office/officeart/2008/layout/LinedList"/>
    <dgm:cxn modelId="{9EAF00B0-01A9-48C1-8C66-4E2A12CB25CE}" type="presParOf" srcId="{28D9BF3A-018E-44D5-B1D5-8D4267E1D9A2}" destId="{785DAFCB-742A-41FE-8086-4E767F4BF4EB}" srcOrd="0" destOrd="0" presId="urn:microsoft.com/office/officeart/2008/layout/LinedList"/>
    <dgm:cxn modelId="{55D39938-912D-4573-AB0C-E67E82D50FFB}" type="presParOf" srcId="{28D9BF3A-018E-44D5-B1D5-8D4267E1D9A2}" destId="{41B8602B-B796-48D7-8548-8654A341D94B}" srcOrd="1" destOrd="0" presId="urn:microsoft.com/office/officeart/2008/layout/LinedList"/>
    <dgm:cxn modelId="{F772915F-3EAF-43DD-BAC3-D4055095E60B}" type="presParOf" srcId="{2C6DAD07-B318-4EA2-B7C7-603DCCEF6D67}" destId="{67789809-4D2A-41D2-B306-141300666B37}" srcOrd="6" destOrd="0" presId="urn:microsoft.com/office/officeart/2008/layout/LinedList"/>
    <dgm:cxn modelId="{74479258-8731-4D1D-8BB5-934FD6FBC931}" type="presParOf" srcId="{2C6DAD07-B318-4EA2-B7C7-603DCCEF6D67}" destId="{38A2D8F7-421F-4D7E-859C-F7D8A770A5F7}" srcOrd="7" destOrd="0" presId="urn:microsoft.com/office/officeart/2008/layout/LinedList"/>
    <dgm:cxn modelId="{420925CF-5B58-4E21-AF18-32FEFAF1CAC8}" type="presParOf" srcId="{38A2D8F7-421F-4D7E-859C-F7D8A770A5F7}" destId="{9543850D-8CCC-4C36-8056-6422CF15E702}" srcOrd="0" destOrd="0" presId="urn:microsoft.com/office/officeart/2008/layout/LinedList"/>
    <dgm:cxn modelId="{E32AA1DC-12F0-4AE9-8C09-E89F1E0647F8}" type="presParOf" srcId="{38A2D8F7-421F-4D7E-859C-F7D8A770A5F7}" destId="{670B1D41-02B4-4E9B-A4AD-F2C259B7CCA7}" srcOrd="1" destOrd="0" presId="urn:microsoft.com/office/officeart/2008/layout/LinedList"/>
    <dgm:cxn modelId="{D49F1BA2-2CBC-4CD1-BB1A-0A283545B555}" type="presParOf" srcId="{2C6DAD07-B318-4EA2-B7C7-603DCCEF6D67}" destId="{532DE79A-5867-465D-8489-CEBC1F162B61}" srcOrd="8" destOrd="0" presId="urn:microsoft.com/office/officeart/2008/layout/LinedList"/>
    <dgm:cxn modelId="{C1BD5F25-F7A7-45AD-9393-776D2A264189}" type="presParOf" srcId="{2C6DAD07-B318-4EA2-B7C7-603DCCEF6D67}" destId="{0FE259AC-26F5-48D5-A364-20EFCB86A7DD}" srcOrd="9" destOrd="0" presId="urn:microsoft.com/office/officeart/2008/layout/LinedList"/>
    <dgm:cxn modelId="{42122791-7720-42D5-A91C-09BD577CADA3}" type="presParOf" srcId="{0FE259AC-26F5-48D5-A364-20EFCB86A7DD}" destId="{2E40ABCB-CA80-4E0A-B7AC-78E1CCF19F1F}" srcOrd="0" destOrd="0" presId="urn:microsoft.com/office/officeart/2008/layout/LinedList"/>
    <dgm:cxn modelId="{844784E0-04B6-4F08-AD4A-3E4D944C596E}" type="presParOf" srcId="{0FE259AC-26F5-48D5-A364-20EFCB86A7DD}" destId="{CDD2C073-401E-4C36-A7BC-889A14C05822}" srcOrd="1" destOrd="0" presId="urn:microsoft.com/office/officeart/2008/layout/LinedList"/>
    <dgm:cxn modelId="{F35C08FD-4B7D-40C2-AC77-790DE471D029}" type="presParOf" srcId="{2C6DAD07-B318-4EA2-B7C7-603DCCEF6D67}" destId="{6DE5194B-9CBF-4982-8204-8AA1F0F926E4}" srcOrd="10" destOrd="0" presId="urn:microsoft.com/office/officeart/2008/layout/LinedList"/>
    <dgm:cxn modelId="{34A317AD-4EAC-45CE-9FFA-4EBCD96A4E24}" type="presParOf" srcId="{2C6DAD07-B318-4EA2-B7C7-603DCCEF6D67}" destId="{AB94DF3C-55C3-4BBF-A4E2-5BF2909A8E10}" srcOrd="11" destOrd="0" presId="urn:microsoft.com/office/officeart/2008/layout/LinedList"/>
    <dgm:cxn modelId="{C4DA17DB-3BF9-48C7-9791-0DB2326505A7}" type="presParOf" srcId="{AB94DF3C-55C3-4BBF-A4E2-5BF2909A8E10}" destId="{F642EA08-AC6D-4C75-AA66-B1130B8E82DF}" srcOrd="0" destOrd="0" presId="urn:microsoft.com/office/officeart/2008/layout/LinedList"/>
    <dgm:cxn modelId="{60C3ECC7-889B-4EDF-8AD3-969529B830E9}" type="presParOf" srcId="{AB94DF3C-55C3-4BBF-A4E2-5BF2909A8E10}" destId="{A15E7641-2F9F-49C4-94B4-471743B7E96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6EB859-789D-4481-9894-C3BDA60EEF12}"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IE"/>
        </a:p>
      </dgm:t>
    </dgm:pt>
    <dgm:pt modelId="{D50BF8A8-25F1-4ABD-8081-86CB00FC54DB}">
      <dgm:prSet phldrT="[Text]" custT="1"/>
      <dgm:spPr/>
      <dgm:t>
        <a:bodyPr/>
        <a:lstStyle/>
        <a:p>
          <a:r>
            <a:rPr lang="en-IE" sz="2800" b="0" dirty="0">
              <a:effectLst/>
            </a:rPr>
            <a:t>1. Role Overview</a:t>
          </a:r>
        </a:p>
      </dgm:t>
    </dgm:pt>
    <dgm:pt modelId="{45F43FDD-C2D7-4B0A-8043-6DAA17014160}" type="parTrans" cxnId="{0DF6740C-3070-4185-8C71-0774896E5E29}">
      <dgm:prSet/>
      <dgm:spPr/>
      <dgm:t>
        <a:bodyPr/>
        <a:lstStyle/>
        <a:p>
          <a:endParaRPr lang="en-IE" sz="2800" b="0"/>
        </a:p>
      </dgm:t>
    </dgm:pt>
    <dgm:pt modelId="{F28BF417-17B5-46A1-B643-0C4F28E3A8FC}" type="sibTrans" cxnId="{0DF6740C-3070-4185-8C71-0774896E5E29}">
      <dgm:prSet/>
      <dgm:spPr/>
      <dgm:t>
        <a:bodyPr/>
        <a:lstStyle/>
        <a:p>
          <a:endParaRPr lang="en-IE" sz="2800" b="0"/>
        </a:p>
      </dgm:t>
    </dgm:pt>
    <dgm:pt modelId="{AEC901A1-1473-43C2-A307-5AC38D819E89}">
      <dgm:prSet phldrT="[Text]" custT="1"/>
      <dgm:spPr/>
      <dgm:t>
        <a:bodyPr/>
        <a:lstStyle/>
        <a:p>
          <a:r>
            <a:rPr lang="en-IE" sz="2800" b="0" dirty="0">
              <a:effectLst/>
            </a:rPr>
            <a:t>4. Effective Meetings</a:t>
          </a:r>
        </a:p>
      </dgm:t>
    </dgm:pt>
    <dgm:pt modelId="{B06F0410-364A-4DDB-B7DC-1F1E4335A75A}" type="parTrans" cxnId="{9DD959DB-0C58-4D71-9E27-0401CE3C608A}">
      <dgm:prSet/>
      <dgm:spPr/>
      <dgm:t>
        <a:bodyPr/>
        <a:lstStyle/>
        <a:p>
          <a:endParaRPr lang="en-IE" sz="2800" b="0"/>
        </a:p>
      </dgm:t>
    </dgm:pt>
    <dgm:pt modelId="{2278F017-A6DA-4369-8CB6-84A2944AD21E}" type="sibTrans" cxnId="{9DD959DB-0C58-4D71-9E27-0401CE3C608A}">
      <dgm:prSet/>
      <dgm:spPr/>
      <dgm:t>
        <a:bodyPr/>
        <a:lstStyle/>
        <a:p>
          <a:endParaRPr lang="en-IE" sz="2800" b="0"/>
        </a:p>
      </dgm:t>
    </dgm:pt>
    <dgm:pt modelId="{339CE7A3-2E57-4DD1-9832-51A1816BA17A}">
      <dgm:prSet phldrT="[Text]" custT="1"/>
      <dgm:spPr/>
      <dgm:t>
        <a:bodyPr/>
        <a:lstStyle/>
        <a:p>
          <a:r>
            <a:rPr lang="en-IE" sz="2800" b="0" dirty="0">
              <a:effectLst/>
            </a:rPr>
            <a:t>6. Additional Resources and Supports</a:t>
          </a:r>
        </a:p>
      </dgm:t>
    </dgm:pt>
    <dgm:pt modelId="{BE3066AA-D9DB-4249-9018-FCB51B259BCC}" type="parTrans" cxnId="{0D414D86-5B7B-43EF-AD63-8BD018786CC1}">
      <dgm:prSet/>
      <dgm:spPr/>
      <dgm:t>
        <a:bodyPr/>
        <a:lstStyle/>
        <a:p>
          <a:endParaRPr lang="en-IE" sz="2800" b="0"/>
        </a:p>
      </dgm:t>
    </dgm:pt>
    <dgm:pt modelId="{2C3477B3-32A6-4496-BF3F-6C0777EB62D1}" type="sibTrans" cxnId="{0D414D86-5B7B-43EF-AD63-8BD018786CC1}">
      <dgm:prSet/>
      <dgm:spPr/>
      <dgm:t>
        <a:bodyPr/>
        <a:lstStyle/>
        <a:p>
          <a:endParaRPr lang="en-IE" sz="2800" b="0"/>
        </a:p>
      </dgm:t>
    </dgm:pt>
    <dgm:pt modelId="{B462308F-74F3-4DE3-A12B-E9D1398CCF97}">
      <dgm:prSet phldrT="[Text]" custT="1"/>
      <dgm:spPr/>
      <dgm:t>
        <a:bodyPr/>
        <a:lstStyle/>
        <a:p>
          <a:r>
            <a:rPr lang="en-IE" sz="2800" b="0" dirty="0">
              <a:effectLst/>
            </a:rPr>
            <a:t>2. Communication</a:t>
          </a:r>
        </a:p>
      </dgm:t>
    </dgm:pt>
    <dgm:pt modelId="{46637936-F4C7-481D-9DF8-3B3969638141}" type="parTrans" cxnId="{F9DE3C5F-E6A8-48D8-9EC9-A59D7EA193AD}">
      <dgm:prSet/>
      <dgm:spPr/>
      <dgm:t>
        <a:bodyPr/>
        <a:lstStyle/>
        <a:p>
          <a:endParaRPr lang="en-GB"/>
        </a:p>
      </dgm:t>
    </dgm:pt>
    <dgm:pt modelId="{4264063E-6D82-47A4-BC6C-245FB812B82E}" type="sibTrans" cxnId="{F9DE3C5F-E6A8-48D8-9EC9-A59D7EA193AD}">
      <dgm:prSet/>
      <dgm:spPr/>
      <dgm:t>
        <a:bodyPr/>
        <a:lstStyle/>
        <a:p>
          <a:endParaRPr lang="en-GB"/>
        </a:p>
      </dgm:t>
    </dgm:pt>
    <dgm:pt modelId="{3399B345-D9F7-4814-9B9E-B6B4CD28A670}">
      <dgm:prSet phldrT="[Text]" custT="1"/>
      <dgm:spPr/>
      <dgm:t>
        <a:bodyPr/>
        <a:lstStyle/>
        <a:p>
          <a:r>
            <a:rPr lang="en-IE" sz="2800" b="0" dirty="0">
              <a:effectLst/>
            </a:rPr>
            <a:t>3. Administration</a:t>
          </a:r>
        </a:p>
      </dgm:t>
    </dgm:pt>
    <dgm:pt modelId="{EEB4F67F-2956-4A66-8194-7DC80E623A94}" type="parTrans" cxnId="{DB5D860B-4595-4455-AC37-DE4DEFA2FDCE}">
      <dgm:prSet/>
      <dgm:spPr/>
      <dgm:t>
        <a:bodyPr/>
        <a:lstStyle/>
        <a:p>
          <a:endParaRPr lang="en-GB"/>
        </a:p>
      </dgm:t>
    </dgm:pt>
    <dgm:pt modelId="{F7568AC5-EB05-4ACD-A061-9D38F08B431B}" type="sibTrans" cxnId="{DB5D860B-4595-4455-AC37-DE4DEFA2FDCE}">
      <dgm:prSet/>
      <dgm:spPr/>
      <dgm:t>
        <a:bodyPr/>
        <a:lstStyle/>
        <a:p>
          <a:endParaRPr lang="en-GB"/>
        </a:p>
      </dgm:t>
    </dgm:pt>
    <dgm:pt modelId="{F8933DB0-011F-4F7B-A7BF-C3B849C0F4FE}">
      <dgm:prSet phldrT="[Text]" custT="1"/>
      <dgm:spPr/>
      <dgm:t>
        <a:bodyPr/>
        <a:lstStyle/>
        <a:p>
          <a:r>
            <a:rPr lang="en-IE" sz="2800" b="0" dirty="0">
              <a:effectLst/>
            </a:rPr>
            <a:t>5. Club Planning</a:t>
          </a:r>
        </a:p>
      </dgm:t>
    </dgm:pt>
    <dgm:pt modelId="{2A786A87-331A-4501-ACE1-49930BB33BA2}" type="parTrans" cxnId="{159D76D0-F1DA-499C-9858-6AD1C355CA7F}">
      <dgm:prSet/>
      <dgm:spPr/>
      <dgm:t>
        <a:bodyPr/>
        <a:lstStyle/>
        <a:p>
          <a:endParaRPr lang="en-GB"/>
        </a:p>
      </dgm:t>
    </dgm:pt>
    <dgm:pt modelId="{D0240FFE-251E-4BD4-AFCC-0D4E05613055}" type="sibTrans" cxnId="{159D76D0-F1DA-499C-9858-6AD1C355CA7F}">
      <dgm:prSet/>
      <dgm:spPr/>
      <dgm:t>
        <a:bodyPr/>
        <a:lstStyle/>
        <a:p>
          <a:endParaRPr lang="en-GB"/>
        </a:p>
      </dgm:t>
    </dgm:pt>
    <dgm:pt modelId="{D71D2C73-D64C-4B2E-9AC0-727997FC5D1C}" type="pres">
      <dgm:prSet presAssocID="{C26EB859-789D-4481-9894-C3BDA60EEF12}" presName="vert0" presStyleCnt="0">
        <dgm:presLayoutVars>
          <dgm:dir/>
          <dgm:animOne val="branch"/>
          <dgm:animLvl val="lvl"/>
        </dgm:presLayoutVars>
      </dgm:prSet>
      <dgm:spPr/>
    </dgm:pt>
    <dgm:pt modelId="{E96CC886-8C31-437F-84A3-396A26EEA01F}" type="pres">
      <dgm:prSet presAssocID="{D50BF8A8-25F1-4ABD-8081-86CB00FC54DB}" presName="thickLine" presStyleLbl="alignNode1" presStyleIdx="0" presStyleCnt="6"/>
      <dgm:spPr/>
    </dgm:pt>
    <dgm:pt modelId="{BFF9E565-273B-41BA-8FC9-2707E57E035E}" type="pres">
      <dgm:prSet presAssocID="{D50BF8A8-25F1-4ABD-8081-86CB00FC54DB}" presName="horz1" presStyleCnt="0"/>
      <dgm:spPr/>
    </dgm:pt>
    <dgm:pt modelId="{0FC922B8-5B2F-457C-B43A-4E1B514B31DE}" type="pres">
      <dgm:prSet presAssocID="{D50BF8A8-25F1-4ABD-8081-86CB00FC54DB}" presName="tx1" presStyleLbl="revTx" presStyleIdx="0" presStyleCnt="6"/>
      <dgm:spPr/>
    </dgm:pt>
    <dgm:pt modelId="{8F087464-903A-4F1A-94D4-D9AA5B1F37FC}" type="pres">
      <dgm:prSet presAssocID="{D50BF8A8-25F1-4ABD-8081-86CB00FC54DB}" presName="vert1" presStyleCnt="0"/>
      <dgm:spPr/>
    </dgm:pt>
    <dgm:pt modelId="{B5EAB1FB-B019-498E-B8C6-FF962874B480}" type="pres">
      <dgm:prSet presAssocID="{B462308F-74F3-4DE3-A12B-E9D1398CCF97}" presName="thickLine" presStyleLbl="alignNode1" presStyleIdx="1" presStyleCnt="6"/>
      <dgm:spPr/>
    </dgm:pt>
    <dgm:pt modelId="{1A716B04-43A2-437C-B4E0-50069AAA3CBC}" type="pres">
      <dgm:prSet presAssocID="{B462308F-74F3-4DE3-A12B-E9D1398CCF97}" presName="horz1" presStyleCnt="0"/>
      <dgm:spPr/>
    </dgm:pt>
    <dgm:pt modelId="{CE72364E-BA90-4226-BD71-29BFE61598E4}" type="pres">
      <dgm:prSet presAssocID="{B462308F-74F3-4DE3-A12B-E9D1398CCF97}" presName="tx1" presStyleLbl="revTx" presStyleIdx="1" presStyleCnt="6"/>
      <dgm:spPr/>
    </dgm:pt>
    <dgm:pt modelId="{0CE6D5FD-2E25-4C6E-8B85-BA49634D4047}" type="pres">
      <dgm:prSet presAssocID="{B462308F-74F3-4DE3-A12B-E9D1398CCF97}" presName="vert1" presStyleCnt="0"/>
      <dgm:spPr/>
    </dgm:pt>
    <dgm:pt modelId="{5E6D9425-580A-4D76-BFE3-02212C5BABD3}" type="pres">
      <dgm:prSet presAssocID="{3399B345-D9F7-4814-9B9E-B6B4CD28A670}" presName="thickLine" presStyleLbl="alignNode1" presStyleIdx="2" presStyleCnt="6"/>
      <dgm:spPr/>
    </dgm:pt>
    <dgm:pt modelId="{506AFA8A-BDC3-444B-B2EE-518026E99A4B}" type="pres">
      <dgm:prSet presAssocID="{3399B345-D9F7-4814-9B9E-B6B4CD28A670}" presName="horz1" presStyleCnt="0"/>
      <dgm:spPr/>
    </dgm:pt>
    <dgm:pt modelId="{3079805E-EC4B-42E6-9F8B-B41DE03403E2}" type="pres">
      <dgm:prSet presAssocID="{3399B345-D9F7-4814-9B9E-B6B4CD28A670}" presName="tx1" presStyleLbl="revTx" presStyleIdx="2" presStyleCnt="6"/>
      <dgm:spPr/>
    </dgm:pt>
    <dgm:pt modelId="{86C03262-C68C-4F08-BA04-0ABB991254B3}" type="pres">
      <dgm:prSet presAssocID="{3399B345-D9F7-4814-9B9E-B6B4CD28A670}" presName="vert1" presStyleCnt="0"/>
      <dgm:spPr/>
    </dgm:pt>
    <dgm:pt modelId="{B2B1193D-A27D-4379-9B94-1846065539A5}" type="pres">
      <dgm:prSet presAssocID="{AEC901A1-1473-43C2-A307-5AC38D819E89}" presName="thickLine" presStyleLbl="alignNode1" presStyleIdx="3" presStyleCnt="6"/>
      <dgm:spPr/>
    </dgm:pt>
    <dgm:pt modelId="{06EAA4C1-FDD6-45DF-89EC-44944EE40298}" type="pres">
      <dgm:prSet presAssocID="{AEC901A1-1473-43C2-A307-5AC38D819E89}" presName="horz1" presStyleCnt="0"/>
      <dgm:spPr/>
    </dgm:pt>
    <dgm:pt modelId="{0DF67694-8FA8-4E39-B869-AE44BC46DD76}" type="pres">
      <dgm:prSet presAssocID="{AEC901A1-1473-43C2-A307-5AC38D819E89}" presName="tx1" presStyleLbl="revTx" presStyleIdx="3" presStyleCnt="6"/>
      <dgm:spPr/>
    </dgm:pt>
    <dgm:pt modelId="{633AF70A-0421-4303-BAFE-4117752170E1}" type="pres">
      <dgm:prSet presAssocID="{AEC901A1-1473-43C2-A307-5AC38D819E89}" presName="vert1" presStyleCnt="0"/>
      <dgm:spPr/>
    </dgm:pt>
    <dgm:pt modelId="{7644045B-5A06-4B43-BC6A-D611648C960E}" type="pres">
      <dgm:prSet presAssocID="{F8933DB0-011F-4F7B-A7BF-C3B849C0F4FE}" presName="thickLine" presStyleLbl="alignNode1" presStyleIdx="4" presStyleCnt="6"/>
      <dgm:spPr/>
    </dgm:pt>
    <dgm:pt modelId="{D9F31AC7-E40C-4875-85DA-6385F2F3388F}" type="pres">
      <dgm:prSet presAssocID="{F8933DB0-011F-4F7B-A7BF-C3B849C0F4FE}" presName="horz1" presStyleCnt="0"/>
      <dgm:spPr/>
    </dgm:pt>
    <dgm:pt modelId="{0917E2DB-C391-4984-A8BF-3C738B8999DB}" type="pres">
      <dgm:prSet presAssocID="{F8933DB0-011F-4F7B-A7BF-C3B849C0F4FE}" presName="tx1" presStyleLbl="revTx" presStyleIdx="4" presStyleCnt="6"/>
      <dgm:spPr/>
    </dgm:pt>
    <dgm:pt modelId="{581E8A12-F7CD-4E48-889F-3ADC5819854D}" type="pres">
      <dgm:prSet presAssocID="{F8933DB0-011F-4F7B-A7BF-C3B849C0F4FE}" presName="vert1" presStyleCnt="0"/>
      <dgm:spPr/>
    </dgm:pt>
    <dgm:pt modelId="{274FB316-7288-42B7-89CC-D1A7B5BA5A0D}" type="pres">
      <dgm:prSet presAssocID="{339CE7A3-2E57-4DD1-9832-51A1816BA17A}" presName="thickLine" presStyleLbl="alignNode1" presStyleIdx="5" presStyleCnt="6"/>
      <dgm:spPr/>
    </dgm:pt>
    <dgm:pt modelId="{35564F52-40E0-4036-9C70-DC312909E20D}" type="pres">
      <dgm:prSet presAssocID="{339CE7A3-2E57-4DD1-9832-51A1816BA17A}" presName="horz1" presStyleCnt="0"/>
      <dgm:spPr/>
    </dgm:pt>
    <dgm:pt modelId="{7988C40F-C88D-4256-889D-CE2360A34FCB}" type="pres">
      <dgm:prSet presAssocID="{339CE7A3-2E57-4DD1-9832-51A1816BA17A}" presName="tx1" presStyleLbl="revTx" presStyleIdx="5" presStyleCnt="6"/>
      <dgm:spPr/>
    </dgm:pt>
    <dgm:pt modelId="{7E281AD8-8933-4DEB-829C-97BA794CE152}" type="pres">
      <dgm:prSet presAssocID="{339CE7A3-2E57-4DD1-9832-51A1816BA17A}" presName="vert1" presStyleCnt="0"/>
      <dgm:spPr/>
    </dgm:pt>
  </dgm:ptLst>
  <dgm:cxnLst>
    <dgm:cxn modelId="{DB5D860B-4595-4455-AC37-DE4DEFA2FDCE}" srcId="{C26EB859-789D-4481-9894-C3BDA60EEF12}" destId="{3399B345-D9F7-4814-9B9E-B6B4CD28A670}" srcOrd="2" destOrd="0" parTransId="{EEB4F67F-2956-4A66-8194-7DC80E623A94}" sibTransId="{F7568AC5-EB05-4ACD-A061-9D38F08B431B}"/>
    <dgm:cxn modelId="{0DF6740C-3070-4185-8C71-0774896E5E29}" srcId="{C26EB859-789D-4481-9894-C3BDA60EEF12}" destId="{D50BF8A8-25F1-4ABD-8081-86CB00FC54DB}" srcOrd="0" destOrd="0" parTransId="{45F43FDD-C2D7-4B0A-8043-6DAA17014160}" sibTransId="{F28BF417-17B5-46A1-B643-0C4F28E3A8FC}"/>
    <dgm:cxn modelId="{F9DE3C5F-E6A8-48D8-9EC9-A59D7EA193AD}" srcId="{C26EB859-789D-4481-9894-C3BDA60EEF12}" destId="{B462308F-74F3-4DE3-A12B-E9D1398CCF97}" srcOrd="1" destOrd="0" parTransId="{46637936-F4C7-481D-9DF8-3B3969638141}" sibTransId="{4264063E-6D82-47A4-BC6C-245FB812B82E}"/>
    <dgm:cxn modelId="{FAD5D56C-A659-4525-AA1C-96FA26C5E1F7}" type="presOf" srcId="{F8933DB0-011F-4F7B-A7BF-C3B849C0F4FE}" destId="{0917E2DB-C391-4984-A8BF-3C738B8999DB}" srcOrd="0" destOrd="0" presId="urn:microsoft.com/office/officeart/2008/layout/LinedList"/>
    <dgm:cxn modelId="{15E87F84-52F7-4B49-994E-217BD38D30E2}" type="presOf" srcId="{C26EB859-789D-4481-9894-C3BDA60EEF12}" destId="{D71D2C73-D64C-4B2E-9AC0-727997FC5D1C}" srcOrd="0" destOrd="0" presId="urn:microsoft.com/office/officeart/2008/layout/LinedList"/>
    <dgm:cxn modelId="{0D414D86-5B7B-43EF-AD63-8BD018786CC1}" srcId="{C26EB859-789D-4481-9894-C3BDA60EEF12}" destId="{339CE7A3-2E57-4DD1-9832-51A1816BA17A}" srcOrd="5" destOrd="0" parTransId="{BE3066AA-D9DB-4249-9018-FCB51B259BCC}" sibTransId="{2C3477B3-32A6-4496-BF3F-6C0777EB62D1}"/>
    <dgm:cxn modelId="{168AB993-95FE-4B74-B7C5-9CB2F10CB6DF}" type="presOf" srcId="{339CE7A3-2E57-4DD1-9832-51A1816BA17A}" destId="{7988C40F-C88D-4256-889D-CE2360A34FCB}" srcOrd="0" destOrd="0" presId="urn:microsoft.com/office/officeart/2008/layout/LinedList"/>
    <dgm:cxn modelId="{AD1CABB2-6716-4188-96E7-62E43AB1FBC3}" type="presOf" srcId="{B462308F-74F3-4DE3-A12B-E9D1398CCF97}" destId="{CE72364E-BA90-4226-BD71-29BFE61598E4}" srcOrd="0" destOrd="0" presId="urn:microsoft.com/office/officeart/2008/layout/LinedList"/>
    <dgm:cxn modelId="{67C552C7-2804-4610-B687-BBEDFFB0434C}" type="presOf" srcId="{3399B345-D9F7-4814-9B9E-B6B4CD28A670}" destId="{3079805E-EC4B-42E6-9F8B-B41DE03403E2}" srcOrd="0" destOrd="0" presId="urn:microsoft.com/office/officeart/2008/layout/LinedList"/>
    <dgm:cxn modelId="{159D76D0-F1DA-499C-9858-6AD1C355CA7F}" srcId="{C26EB859-789D-4481-9894-C3BDA60EEF12}" destId="{F8933DB0-011F-4F7B-A7BF-C3B849C0F4FE}" srcOrd="4" destOrd="0" parTransId="{2A786A87-331A-4501-ACE1-49930BB33BA2}" sibTransId="{D0240FFE-251E-4BD4-AFCC-0D4E05613055}"/>
    <dgm:cxn modelId="{9DD959DB-0C58-4D71-9E27-0401CE3C608A}" srcId="{C26EB859-789D-4481-9894-C3BDA60EEF12}" destId="{AEC901A1-1473-43C2-A307-5AC38D819E89}" srcOrd="3" destOrd="0" parTransId="{B06F0410-364A-4DDB-B7DC-1F1E4335A75A}" sibTransId="{2278F017-A6DA-4369-8CB6-84A2944AD21E}"/>
    <dgm:cxn modelId="{E3FD55EA-0B15-435F-9D35-6C19B28B722B}" type="presOf" srcId="{D50BF8A8-25F1-4ABD-8081-86CB00FC54DB}" destId="{0FC922B8-5B2F-457C-B43A-4E1B514B31DE}" srcOrd="0" destOrd="0" presId="urn:microsoft.com/office/officeart/2008/layout/LinedList"/>
    <dgm:cxn modelId="{296986F2-7A3A-417E-BBEB-BEF8679A1614}" type="presOf" srcId="{AEC901A1-1473-43C2-A307-5AC38D819E89}" destId="{0DF67694-8FA8-4E39-B869-AE44BC46DD76}" srcOrd="0" destOrd="0" presId="urn:microsoft.com/office/officeart/2008/layout/LinedList"/>
    <dgm:cxn modelId="{26C16506-86BA-4F18-87DA-11780076B9B3}" type="presParOf" srcId="{D71D2C73-D64C-4B2E-9AC0-727997FC5D1C}" destId="{E96CC886-8C31-437F-84A3-396A26EEA01F}" srcOrd="0" destOrd="0" presId="urn:microsoft.com/office/officeart/2008/layout/LinedList"/>
    <dgm:cxn modelId="{2E3C1C0F-5A61-4B9F-B541-7940D2661E76}" type="presParOf" srcId="{D71D2C73-D64C-4B2E-9AC0-727997FC5D1C}" destId="{BFF9E565-273B-41BA-8FC9-2707E57E035E}" srcOrd="1" destOrd="0" presId="urn:microsoft.com/office/officeart/2008/layout/LinedList"/>
    <dgm:cxn modelId="{64760201-66C7-4123-BBBD-520F5EA858ED}" type="presParOf" srcId="{BFF9E565-273B-41BA-8FC9-2707E57E035E}" destId="{0FC922B8-5B2F-457C-B43A-4E1B514B31DE}" srcOrd="0" destOrd="0" presId="urn:microsoft.com/office/officeart/2008/layout/LinedList"/>
    <dgm:cxn modelId="{4850D172-CD6A-49EC-8D79-D9858998652B}" type="presParOf" srcId="{BFF9E565-273B-41BA-8FC9-2707E57E035E}" destId="{8F087464-903A-4F1A-94D4-D9AA5B1F37FC}" srcOrd="1" destOrd="0" presId="urn:microsoft.com/office/officeart/2008/layout/LinedList"/>
    <dgm:cxn modelId="{A0A335D6-B2E4-4615-8A6E-18D6C070479A}" type="presParOf" srcId="{D71D2C73-D64C-4B2E-9AC0-727997FC5D1C}" destId="{B5EAB1FB-B019-498E-B8C6-FF962874B480}" srcOrd="2" destOrd="0" presId="urn:microsoft.com/office/officeart/2008/layout/LinedList"/>
    <dgm:cxn modelId="{0B12A87A-C45F-4F2D-8FC5-8BBB9273F232}" type="presParOf" srcId="{D71D2C73-D64C-4B2E-9AC0-727997FC5D1C}" destId="{1A716B04-43A2-437C-B4E0-50069AAA3CBC}" srcOrd="3" destOrd="0" presId="urn:microsoft.com/office/officeart/2008/layout/LinedList"/>
    <dgm:cxn modelId="{1AB738F4-994B-4EF0-BB38-1BE5BACD9B71}" type="presParOf" srcId="{1A716B04-43A2-437C-B4E0-50069AAA3CBC}" destId="{CE72364E-BA90-4226-BD71-29BFE61598E4}" srcOrd="0" destOrd="0" presId="urn:microsoft.com/office/officeart/2008/layout/LinedList"/>
    <dgm:cxn modelId="{E7656910-E9E2-409A-B797-A9A3505F6DE7}" type="presParOf" srcId="{1A716B04-43A2-437C-B4E0-50069AAA3CBC}" destId="{0CE6D5FD-2E25-4C6E-8B85-BA49634D4047}" srcOrd="1" destOrd="0" presId="urn:microsoft.com/office/officeart/2008/layout/LinedList"/>
    <dgm:cxn modelId="{6B32A416-C67A-4303-BA8A-85C1567032E4}" type="presParOf" srcId="{D71D2C73-D64C-4B2E-9AC0-727997FC5D1C}" destId="{5E6D9425-580A-4D76-BFE3-02212C5BABD3}" srcOrd="4" destOrd="0" presId="urn:microsoft.com/office/officeart/2008/layout/LinedList"/>
    <dgm:cxn modelId="{9C423567-6456-4A27-8D28-9C5135B15950}" type="presParOf" srcId="{D71D2C73-D64C-4B2E-9AC0-727997FC5D1C}" destId="{506AFA8A-BDC3-444B-B2EE-518026E99A4B}" srcOrd="5" destOrd="0" presId="urn:microsoft.com/office/officeart/2008/layout/LinedList"/>
    <dgm:cxn modelId="{50A1F38E-734C-415B-BDFD-2F7C0084C4DD}" type="presParOf" srcId="{506AFA8A-BDC3-444B-B2EE-518026E99A4B}" destId="{3079805E-EC4B-42E6-9F8B-B41DE03403E2}" srcOrd="0" destOrd="0" presId="urn:microsoft.com/office/officeart/2008/layout/LinedList"/>
    <dgm:cxn modelId="{60EDD18B-195F-4FE0-B5DE-53ADEAB721C5}" type="presParOf" srcId="{506AFA8A-BDC3-444B-B2EE-518026E99A4B}" destId="{86C03262-C68C-4F08-BA04-0ABB991254B3}" srcOrd="1" destOrd="0" presId="urn:microsoft.com/office/officeart/2008/layout/LinedList"/>
    <dgm:cxn modelId="{4A12A1F1-5836-4A21-AC9E-C10F52883E11}" type="presParOf" srcId="{D71D2C73-D64C-4B2E-9AC0-727997FC5D1C}" destId="{B2B1193D-A27D-4379-9B94-1846065539A5}" srcOrd="6" destOrd="0" presId="urn:microsoft.com/office/officeart/2008/layout/LinedList"/>
    <dgm:cxn modelId="{DC8C9C12-2FCF-4EEB-949B-446429A4D5F0}" type="presParOf" srcId="{D71D2C73-D64C-4B2E-9AC0-727997FC5D1C}" destId="{06EAA4C1-FDD6-45DF-89EC-44944EE40298}" srcOrd="7" destOrd="0" presId="urn:microsoft.com/office/officeart/2008/layout/LinedList"/>
    <dgm:cxn modelId="{1D27EE46-35F5-4524-87B6-E17E23FACC40}" type="presParOf" srcId="{06EAA4C1-FDD6-45DF-89EC-44944EE40298}" destId="{0DF67694-8FA8-4E39-B869-AE44BC46DD76}" srcOrd="0" destOrd="0" presId="urn:microsoft.com/office/officeart/2008/layout/LinedList"/>
    <dgm:cxn modelId="{95428BE0-63F5-417E-8F17-A0C024B89E80}" type="presParOf" srcId="{06EAA4C1-FDD6-45DF-89EC-44944EE40298}" destId="{633AF70A-0421-4303-BAFE-4117752170E1}" srcOrd="1" destOrd="0" presId="urn:microsoft.com/office/officeart/2008/layout/LinedList"/>
    <dgm:cxn modelId="{2C579AF8-BF59-4792-8E59-C44BE05D3B84}" type="presParOf" srcId="{D71D2C73-D64C-4B2E-9AC0-727997FC5D1C}" destId="{7644045B-5A06-4B43-BC6A-D611648C960E}" srcOrd="8" destOrd="0" presId="urn:microsoft.com/office/officeart/2008/layout/LinedList"/>
    <dgm:cxn modelId="{AE39F2BF-CC77-44D5-8DE1-1604B877B171}" type="presParOf" srcId="{D71D2C73-D64C-4B2E-9AC0-727997FC5D1C}" destId="{D9F31AC7-E40C-4875-85DA-6385F2F3388F}" srcOrd="9" destOrd="0" presId="urn:microsoft.com/office/officeart/2008/layout/LinedList"/>
    <dgm:cxn modelId="{6E7CBA59-C180-49DC-857F-AB0F61FC9F41}" type="presParOf" srcId="{D9F31AC7-E40C-4875-85DA-6385F2F3388F}" destId="{0917E2DB-C391-4984-A8BF-3C738B8999DB}" srcOrd="0" destOrd="0" presId="urn:microsoft.com/office/officeart/2008/layout/LinedList"/>
    <dgm:cxn modelId="{65709247-92CE-4773-81D6-4010B42DC784}" type="presParOf" srcId="{D9F31AC7-E40C-4875-85DA-6385F2F3388F}" destId="{581E8A12-F7CD-4E48-889F-3ADC5819854D}" srcOrd="1" destOrd="0" presId="urn:microsoft.com/office/officeart/2008/layout/LinedList"/>
    <dgm:cxn modelId="{C2357C32-025A-438E-BA54-8CA060D32DC4}" type="presParOf" srcId="{D71D2C73-D64C-4B2E-9AC0-727997FC5D1C}" destId="{274FB316-7288-42B7-89CC-D1A7B5BA5A0D}" srcOrd="10" destOrd="0" presId="urn:microsoft.com/office/officeart/2008/layout/LinedList"/>
    <dgm:cxn modelId="{882DA681-5043-48F9-ADA1-4CD5020BE071}" type="presParOf" srcId="{D71D2C73-D64C-4B2E-9AC0-727997FC5D1C}" destId="{35564F52-40E0-4036-9C70-DC312909E20D}" srcOrd="11" destOrd="0" presId="urn:microsoft.com/office/officeart/2008/layout/LinedList"/>
    <dgm:cxn modelId="{A4066DCD-1B22-441F-B7D7-18282727E208}" type="presParOf" srcId="{35564F52-40E0-4036-9C70-DC312909E20D}" destId="{7988C40F-C88D-4256-889D-CE2360A34FCB}" srcOrd="0" destOrd="0" presId="urn:microsoft.com/office/officeart/2008/layout/LinedList"/>
    <dgm:cxn modelId="{57732D73-187F-4B1D-8063-222DEABC5D93}" type="presParOf" srcId="{35564F52-40E0-4036-9C70-DC312909E20D}" destId="{7E281AD8-8933-4DEB-829C-97BA794CE15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6EB859-789D-4481-9894-C3BDA60EEF12}"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IE"/>
        </a:p>
      </dgm:t>
    </dgm:pt>
    <dgm:pt modelId="{D50BF8A8-25F1-4ABD-8081-86CB00FC54DB}">
      <dgm:prSet phldrT="[Text]" custT="1"/>
      <dgm:spPr/>
      <dgm:t>
        <a:bodyPr/>
        <a:lstStyle/>
        <a:p>
          <a:r>
            <a:rPr lang="en-IE" sz="2400" b="0" dirty="0">
              <a:effectLst/>
            </a:rPr>
            <a:t>2. Your role as Treasurer</a:t>
          </a:r>
        </a:p>
      </dgm:t>
    </dgm:pt>
    <dgm:pt modelId="{45F43FDD-C2D7-4B0A-8043-6DAA17014160}" type="parTrans" cxnId="{0DF6740C-3070-4185-8C71-0774896E5E29}">
      <dgm:prSet/>
      <dgm:spPr/>
      <dgm:t>
        <a:bodyPr/>
        <a:lstStyle/>
        <a:p>
          <a:endParaRPr lang="en-IE" b="0"/>
        </a:p>
      </dgm:t>
    </dgm:pt>
    <dgm:pt modelId="{F28BF417-17B5-46A1-B643-0C4F28E3A8FC}" type="sibTrans" cxnId="{0DF6740C-3070-4185-8C71-0774896E5E29}">
      <dgm:prSet/>
      <dgm:spPr/>
      <dgm:t>
        <a:bodyPr/>
        <a:lstStyle/>
        <a:p>
          <a:endParaRPr lang="en-IE" b="0"/>
        </a:p>
      </dgm:t>
    </dgm:pt>
    <dgm:pt modelId="{64693CF1-BA7F-45E6-B48D-3C0AB6288A6A}">
      <dgm:prSet phldrT="[Text]" custT="1"/>
      <dgm:spPr/>
      <dgm:t>
        <a:bodyPr/>
        <a:lstStyle/>
        <a:p>
          <a:r>
            <a:rPr lang="en-IE" sz="2400" b="0" dirty="0">
              <a:effectLst/>
            </a:rPr>
            <a:t>3. Financial Management</a:t>
          </a:r>
        </a:p>
      </dgm:t>
    </dgm:pt>
    <dgm:pt modelId="{FC826116-C7B8-48A6-9780-90C54D715448}" type="parTrans" cxnId="{303719FC-DA2F-4EA4-A74B-58BE1CEA61AC}">
      <dgm:prSet/>
      <dgm:spPr/>
      <dgm:t>
        <a:bodyPr/>
        <a:lstStyle/>
        <a:p>
          <a:endParaRPr lang="en-IE" b="0"/>
        </a:p>
      </dgm:t>
    </dgm:pt>
    <dgm:pt modelId="{4AD8826E-EB5F-46BC-ABEA-5C93EC5117EC}" type="sibTrans" cxnId="{303719FC-DA2F-4EA4-A74B-58BE1CEA61AC}">
      <dgm:prSet/>
      <dgm:spPr/>
      <dgm:t>
        <a:bodyPr/>
        <a:lstStyle/>
        <a:p>
          <a:endParaRPr lang="en-IE" b="0"/>
        </a:p>
      </dgm:t>
    </dgm:pt>
    <dgm:pt modelId="{DADF24EE-236B-4BE8-BDF3-276E3F7E4119}">
      <dgm:prSet phldrT="[Text]" custT="1"/>
      <dgm:spPr/>
      <dgm:t>
        <a:bodyPr/>
        <a:lstStyle/>
        <a:p>
          <a:r>
            <a:rPr lang="en-IE" sz="2400" b="0" dirty="0">
              <a:effectLst/>
            </a:rPr>
            <a:t>4. Governance</a:t>
          </a:r>
        </a:p>
      </dgm:t>
    </dgm:pt>
    <dgm:pt modelId="{98CE3606-4CF6-4BA2-8E1E-8383B5E3FAF0}" type="parTrans" cxnId="{81AB7189-D4F9-4B58-A363-AF107914E3E3}">
      <dgm:prSet/>
      <dgm:spPr/>
      <dgm:t>
        <a:bodyPr/>
        <a:lstStyle/>
        <a:p>
          <a:endParaRPr lang="en-IE" b="0"/>
        </a:p>
      </dgm:t>
    </dgm:pt>
    <dgm:pt modelId="{0858AA21-05FE-44E9-A32E-0798DB407584}" type="sibTrans" cxnId="{81AB7189-D4F9-4B58-A363-AF107914E3E3}">
      <dgm:prSet/>
      <dgm:spPr/>
      <dgm:t>
        <a:bodyPr/>
        <a:lstStyle/>
        <a:p>
          <a:endParaRPr lang="en-IE" b="0"/>
        </a:p>
      </dgm:t>
    </dgm:pt>
    <dgm:pt modelId="{531B9535-2CBC-4F4B-A8B3-0DA29675CA42}">
      <dgm:prSet phldrT="[Text]" custT="1"/>
      <dgm:spPr/>
      <dgm:t>
        <a:bodyPr/>
        <a:lstStyle/>
        <a:p>
          <a:r>
            <a:rPr lang="en-IE" sz="2400" b="0" dirty="0">
              <a:effectLst/>
            </a:rPr>
            <a:t>5. Sources of Funding</a:t>
          </a:r>
        </a:p>
      </dgm:t>
    </dgm:pt>
    <dgm:pt modelId="{C2403C8B-613C-440E-BBE8-36C248150A97}" type="parTrans" cxnId="{16B6B39C-A0E8-4820-9CAA-ADE86FA3AAB6}">
      <dgm:prSet/>
      <dgm:spPr/>
      <dgm:t>
        <a:bodyPr/>
        <a:lstStyle/>
        <a:p>
          <a:endParaRPr lang="en-IE" b="0"/>
        </a:p>
      </dgm:t>
    </dgm:pt>
    <dgm:pt modelId="{F5A8D021-4423-4F60-8E8A-D67666143152}" type="sibTrans" cxnId="{16B6B39C-A0E8-4820-9CAA-ADE86FA3AAB6}">
      <dgm:prSet/>
      <dgm:spPr/>
      <dgm:t>
        <a:bodyPr/>
        <a:lstStyle/>
        <a:p>
          <a:endParaRPr lang="en-IE" b="0"/>
        </a:p>
      </dgm:t>
    </dgm:pt>
    <dgm:pt modelId="{251098E6-832C-4F97-85ED-1DFE2D66CED7}">
      <dgm:prSet phldrT="[Text]" custT="1"/>
      <dgm:spPr/>
      <dgm:t>
        <a:bodyPr/>
        <a:lstStyle/>
        <a:p>
          <a:r>
            <a:rPr lang="en-IE" sz="2400" b="0" dirty="0">
              <a:effectLst/>
            </a:rPr>
            <a:t>6. Where to get more support and information</a:t>
          </a:r>
        </a:p>
      </dgm:t>
    </dgm:pt>
    <dgm:pt modelId="{9192E849-E430-4B48-BB8D-7C526E582E4E}" type="parTrans" cxnId="{4BFC58CA-D24D-456D-90BA-34607A213B33}">
      <dgm:prSet/>
      <dgm:spPr/>
      <dgm:t>
        <a:bodyPr/>
        <a:lstStyle/>
        <a:p>
          <a:endParaRPr lang="en-IE" b="0"/>
        </a:p>
      </dgm:t>
    </dgm:pt>
    <dgm:pt modelId="{40522BD0-13FC-4686-9A6D-454BD2B44E96}" type="sibTrans" cxnId="{4BFC58CA-D24D-456D-90BA-34607A213B33}">
      <dgm:prSet/>
      <dgm:spPr/>
      <dgm:t>
        <a:bodyPr/>
        <a:lstStyle/>
        <a:p>
          <a:endParaRPr lang="en-IE" b="0"/>
        </a:p>
      </dgm:t>
    </dgm:pt>
    <dgm:pt modelId="{B6278602-D818-4677-A04C-8ACAC55F0C2A}">
      <dgm:prSet phldrT="[Text]" custT="1"/>
      <dgm:spPr/>
      <dgm:t>
        <a:bodyPr/>
        <a:lstStyle/>
        <a:p>
          <a:r>
            <a:rPr lang="en-IE" sz="2400" b="0" dirty="0">
              <a:effectLst/>
            </a:rPr>
            <a:t>1. What a Financially well-ran Club looks like.</a:t>
          </a:r>
        </a:p>
      </dgm:t>
    </dgm:pt>
    <dgm:pt modelId="{46BC5D49-28DE-47D2-BE50-BB766668B522}" type="parTrans" cxnId="{3503000A-2AD4-4E89-A72B-784464E58D5D}">
      <dgm:prSet/>
      <dgm:spPr/>
      <dgm:t>
        <a:bodyPr/>
        <a:lstStyle/>
        <a:p>
          <a:endParaRPr lang="en-GB" b="0"/>
        </a:p>
      </dgm:t>
    </dgm:pt>
    <dgm:pt modelId="{F1679E26-CF99-4CA9-8DC4-CA260C53AAFE}" type="sibTrans" cxnId="{3503000A-2AD4-4E89-A72B-784464E58D5D}">
      <dgm:prSet/>
      <dgm:spPr/>
      <dgm:t>
        <a:bodyPr/>
        <a:lstStyle/>
        <a:p>
          <a:endParaRPr lang="en-GB" b="0"/>
        </a:p>
      </dgm:t>
    </dgm:pt>
    <dgm:pt modelId="{2C6DAD07-B318-4EA2-B7C7-603DCCEF6D67}" type="pres">
      <dgm:prSet presAssocID="{C26EB859-789D-4481-9894-C3BDA60EEF12}" presName="vert0" presStyleCnt="0">
        <dgm:presLayoutVars>
          <dgm:dir/>
          <dgm:animOne val="branch"/>
          <dgm:animLvl val="lvl"/>
        </dgm:presLayoutVars>
      </dgm:prSet>
      <dgm:spPr/>
    </dgm:pt>
    <dgm:pt modelId="{4ABA5F0B-A337-491D-A884-2B292588C165}" type="pres">
      <dgm:prSet presAssocID="{B6278602-D818-4677-A04C-8ACAC55F0C2A}" presName="thickLine" presStyleLbl="alignNode1" presStyleIdx="0" presStyleCnt="6"/>
      <dgm:spPr/>
    </dgm:pt>
    <dgm:pt modelId="{DB8BBC38-F6D1-4A1A-8880-300C88DD01EE}" type="pres">
      <dgm:prSet presAssocID="{B6278602-D818-4677-A04C-8ACAC55F0C2A}" presName="horz1" presStyleCnt="0"/>
      <dgm:spPr/>
    </dgm:pt>
    <dgm:pt modelId="{8933E876-E57F-4373-8833-42FB9AF7CEEB}" type="pres">
      <dgm:prSet presAssocID="{B6278602-D818-4677-A04C-8ACAC55F0C2A}" presName="tx1" presStyleLbl="revTx" presStyleIdx="0" presStyleCnt="6"/>
      <dgm:spPr/>
    </dgm:pt>
    <dgm:pt modelId="{871C0022-2DBD-4215-A3CC-D19BCD9BF9A6}" type="pres">
      <dgm:prSet presAssocID="{B6278602-D818-4677-A04C-8ACAC55F0C2A}" presName="vert1" presStyleCnt="0"/>
      <dgm:spPr/>
    </dgm:pt>
    <dgm:pt modelId="{E411D482-8099-4D25-ADE3-7DCA1FE1DD14}" type="pres">
      <dgm:prSet presAssocID="{D50BF8A8-25F1-4ABD-8081-86CB00FC54DB}" presName="thickLine" presStyleLbl="alignNode1" presStyleIdx="1" presStyleCnt="6"/>
      <dgm:spPr/>
    </dgm:pt>
    <dgm:pt modelId="{D3BB9779-034D-45E9-B1B8-72EA5892E3C7}" type="pres">
      <dgm:prSet presAssocID="{D50BF8A8-25F1-4ABD-8081-86CB00FC54DB}" presName="horz1" presStyleCnt="0"/>
      <dgm:spPr/>
    </dgm:pt>
    <dgm:pt modelId="{DD56C935-7168-4CEA-8D76-C2641B319CF7}" type="pres">
      <dgm:prSet presAssocID="{D50BF8A8-25F1-4ABD-8081-86CB00FC54DB}" presName="tx1" presStyleLbl="revTx" presStyleIdx="1" presStyleCnt="6"/>
      <dgm:spPr/>
    </dgm:pt>
    <dgm:pt modelId="{1E00D545-48BA-401E-A6EA-FFE48FAF84CB}" type="pres">
      <dgm:prSet presAssocID="{D50BF8A8-25F1-4ABD-8081-86CB00FC54DB}" presName="vert1" presStyleCnt="0"/>
      <dgm:spPr/>
    </dgm:pt>
    <dgm:pt modelId="{E59A59AB-001F-4741-B3D0-F126377E1B91}" type="pres">
      <dgm:prSet presAssocID="{64693CF1-BA7F-45E6-B48D-3C0AB6288A6A}" presName="thickLine" presStyleLbl="alignNode1" presStyleIdx="2" presStyleCnt="6"/>
      <dgm:spPr/>
    </dgm:pt>
    <dgm:pt modelId="{28D9BF3A-018E-44D5-B1D5-8D4267E1D9A2}" type="pres">
      <dgm:prSet presAssocID="{64693CF1-BA7F-45E6-B48D-3C0AB6288A6A}" presName="horz1" presStyleCnt="0"/>
      <dgm:spPr/>
    </dgm:pt>
    <dgm:pt modelId="{785DAFCB-742A-41FE-8086-4E767F4BF4EB}" type="pres">
      <dgm:prSet presAssocID="{64693CF1-BA7F-45E6-B48D-3C0AB6288A6A}" presName="tx1" presStyleLbl="revTx" presStyleIdx="2" presStyleCnt="6"/>
      <dgm:spPr/>
    </dgm:pt>
    <dgm:pt modelId="{41B8602B-B796-48D7-8548-8654A341D94B}" type="pres">
      <dgm:prSet presAssocID="{64693CF1-BA7F-45E6-B48D-3C0AB6288A6A}" presName="vert1" presStyleCnt="0"/>
      <dgm:spPr/>
    </dgm:pt>
    <dgm:pt modelId="{67789809-4D2A-41D2-B306-141300666B37}" type="pres">
      <dgm:prSet presAssocID="{DADF24EE-236B-4BE8-BDF3-276E3F7E4119}" presName="thickLine" presStyleLbl="alignNode1" presStyleIdx="3" presStyleCnt="6"/>
      <dgm:spPr/>
    </dgm:pt>
    <dgm:pt modelId="{38A2D8F7-421F-4D7E-859C-F7D8A770A5F7}" type="pres">
      <dgm:prSet presAssocID="{DADF24EE-236B-4BE8-BDF3-276E3F7E4119}" presName="horz1" presStyleCnt="0"/>
      <dgm:spPr/>
    </dgm:pt>
    <dgm:pt modelId="{9543850D-8CCC-4C36-8056-6422CF15E702}" type="pres">
      <dgm:prSet presAssocID="{DADF24EE-236B-4BE8-BDF3-276E3F7E4119}" presName="tx1" presStyleLbl="revTx" presStyleIdx="3" presStyleCnt="6"/>
      <dgm:spPr/>
    </dgm:pt>
    <dgm:pt modelId="{670B1D41-02B4-4E9B-A4AD-F2C259B7CCA7}" type="pres">
      <dgm:prSet presAssocID="{DADF24EE-236B-4BE8-BDF3-276E3F7E4119}" presName="vert1" presStyleCnt="0"/>
      <dgm:spPr/>
    </dgm:pt>
    <dgm:pt modelId="{532DE79A-5867-465D-8489-CEBC1F162B61}" type="pres">
      <dgm:prSet presAssocID="{531B9535-2CBC-4F4B-A8B3-0DA29675CA42}" presName="thickLine" presStyleLbl="alignNode1" presStyleIdx="4" presStyleCnt="6"/>
      <dgm:spPr/>
    </dgm:pt>
    <dgm:pt modelId="{0FE259AC-26F5-48D5-A364-20EFCB86A7DD}" type="pres">
      <dgm:prSet presAssocID="{531B9535-2CBC-4F4B-A8B3-0DA29675CA42}" presName="horz1" presStyleCnt="0"/>
      <dgm:spPr/>
    </dgm:pt>
    <dgm:pt modelId="{2E40ABCB-CA80-4E0A-B7AC-78E1CCF19F1F}" type="pres">
      <dgm:prSet presAssocID="{531B9535-2CBC-4F4B-A8B3-0DA29675CA42}" presName="tx1" presStyleLbl="revTx" presStyleIdx="4" presStyleCnt="6"/>
      <dgm:spPr/>
    </dgm:pt>
    <dgm:pt modelId="{CDD2C073-401E-4C36-A7BC-889A14C05822}" type="pres">
      <dgm:prSet presAssocID="{531B9535-2CBC-4F4B-A8B3-0DA29675CA42}" presName="vert1" presStyleCnt="0"/>
      <dgm:spPr/>
    </dgm:pt>
    <dgm:pt modelId="{6DE5194B-9CBF-4982-8204-8AA1F0F926E4}" type="pres">
      <dgm:prSet presAssocID="{251098E6-832C-4F97-85ED-1DFE2D66CED7}" presName="thickLine" presStyleLbl="alignNode1" presStyleIdx="5" presStyleCnt="6"/>
      <dgm:spPr/>
    </dgm:pt>
    <dgm:pt modelId="{AB94DF3C-55C3-4BBF-A4E2-5BF2909A8E10}" type="pres">
      <dgm:prSet presAssocID="{251098E6-832C-4F97-85ED-1DFE2D66CED7}" presName="horz1" presStyleCnt="0"/>
      <dgm:spPr/>
    </dgm:pt>
    <dgm:pt modelId="{F642EA08-AC6D-4C75-AA66-B1130B8E82DF}" type="pres">
      <dgm:prSet presAssocID="{251098E6-832C-4F97-85ED-1DFE2D66CED7}" presName="tx1" presStyleLbl="revTx" presStyleIdx="5" presStyleCnt="6"/>
      <dgm:spPr/>
    </dgm:pt>
    <dgm:pt modelId="{A15E7641-2F9F-49C4-94B4-471743B7E96D}" type="pres">
      <dgm:prSet presAssocID="{251098E6-832C-4F97-85ED-1DFE2D66CED7}" presName="vert1" presStyleCnt="0"/>
      <dgm:spPr/>
    </dgm:pt>
  </dgm:ptLst>
  <dgm:cxnLst>
    <dgm:cxn modelId="{3503000A-2AD4-4E89-A72B-784464E58D5D}" srcId="{C26EB859-789D-4481-9894-C3BDA60EEF12}" destId="{B6278602-D818-4677-A04C-8ACAC55F0C2A}" srcOrd="0" destOrd="0" parTransId="{46BC5D49-28DE-47D2-BE50-BB766668B522}" sibTransId="{F1679E26-CF99-4CA9-8DC4-CA260C53AAFE}"/>
    <dgm:cxn modelId="{0DF6740C-3070-4185-8C71-0774896E5E29}" srcId="{C26EB859-789D-4481-9894-C3BDA60EEF12}" destId="{D50BF8A8-25F1-4ABD-8081-86CB00FC54DB}" srcOrd="1" destOrd="0" parTransId="{45F43FDD-C2D7-4B0A-8043-6DAA17014160}" sibTransId="{F28BF417-17B5-46A1-B643-0C4F28E3A8FC}"/>
    <dgm:cxn modelId="{99D6EF3A-3880-4C0E-9839-0507E0D2DC79}" type="presOf" srcId="{251098E6-832C-4F97-85ED-1DFE2D66CED7}" destId="{F642EA08-AC6D-4C75-AA66-B1130B8E82DF}" srcOrd="0" destOrd="0" presId="urn:microsoft.com/office/officeart/2008/layout/LinedList"/>
    <dgm:cxn modelId="{8803D95A-0862-4B23-A55B-932B20CF8E47}" type="presOf" srcId="{D50BF8A8-25F1-4ABD-8081-86CB00FC54DB}" destId="{DD56C935-7168-4CEA-8D76-C2641B319CF7}" srcOrd="0" destOrd="0" presId="urn:microsoft.com/office/officeart/2008/layout/LinedList"/>
    <dgm:cxn modelId="{81AB7189-D4F9-4B58-A363-AF107914E3E3}" srcId="{C26EB859-789D-4481-9894-C3BDA60EEF12}" destId="{DADF24EE-236B-4BE8-BDF3-276E3F7E4119}" srcOrd="3" destOrd="0" parTransId="{98CE3606-4CF6-4BA2-8E1E-8383B5E3FAF0}" sibTransId="{0858AA21-05FE-44E9-A32E-0798DB407584}"/>
    <dgm:cxn modelId="{88528196-290F-4E78-990A-08389117387A}" type="presOf" srcId="{64693CF1-BA7F-45E6-B48D-3C0AB6288A6A}" destId="{785DAFCB-742A-41FE-8086-4E767F4BF4EB}" srcOrd="0" destOrd="0" presId="urn:microsoft.com/office/officeart/2008/layout/LinedList"/>
    <dgm:cxn modelId="{641A3E97-7D75-44A5-A956-6EA8A0109230}" type="presOf" srcId="{DADF24EE-236B-4BE8-BDF3-276E3F7E4119}" destId="{9543850D-8CCC-4C36-8056-6422CF15E702}" srcOrd="0" destOrd="0" presId="urn:microsoft.com/office/officeart/2008/layout/LinedList"/>
    <dgm:cxn modelId="{16B6B39C-A0E8-4820-9CAA-ADE86FA3AAB6}" srcId="{C26EB859-789D-4481-9894-C3BDA60EEF12}" destId="{531B9535-2CBC-4F4B-A8B3-0DA29675CA42}" srcOrd="4" destOrd="0" parTransId="{C2403C8B-613C-440E-BBE8-36C248150A97}" sibTransId="{F5A8D021-4423-4F60-8E8A-D67666143152}"/>
    <dgm:cxn modelId="{24F86AA4-22F8-479D-80B5-42164C76151A}" type="presOf" srcId="{C26EB859-789D-4481-9894-C3BDA60EEF12}" destId="{2C6DAD07-B318-4EA2-B7C7-603DCCEF6D67}" srcOrd="0" destOrd="0" presId="urn:microsoft.com/office/officeart/2008/layout/LinedList"/>
    <dgm:cxn modelId="{4BFC58CA-D24D-456D-90BA-34607A213B33}" srcId="{C26EB859-789D-4481-9894-C3BDA60EEF12}" destId="{251098E6-832C-4F97-85ED-1DFE2D66CED7}" srcOrd="5" destOrd="0" parTransId="{9192E849-E430-4B48-BB8D-7C526E582E4E}" sibTransId="{40522BD0-13FC-4686-9A6D-454BD2B44E96}"/>
    <dgm:cxn modelId="{C946F8CF-D4AD-40EE-BDB7-1DE440F4948F}" type="presOf" srcId="{531B9535-2CBC-4F4B-A8B3-0DA29675CA42}" destId="{2E40ABCB-CA80-4E0A-B7AC-78E1CCF19F1F}" srcOrd="0" destOrd="0" presId="urn:microsoft.com/office/officeart/2008/layout/LinedList"/>
    <dgm:cxn modelId="{BD54C6E0-F185-4ECB-862E-0BBEDE9ABCF0}" type="presOf" srcId="{B6278602-D818-4677-A04C-8ACAC55F0C2A}" destId="{8933E876-E57F-4373-8833-42FB9AF7CEEB}" srcOrd="0" destOrd="0" presId="urn:microsoft.com/office/officeart/2008/layout/LinedList"/>
    <dgm:cxn modelId="{303719FC-DA2F-4EA4-A74B-58BE1CEA61AC}" srcId="{C26EB859-789D-4481-9894-C3BDA60EEF12}" destId="{64693CF1-BA7F-45E6-B48D-3C0AB6288A6A}" srcOrd="2" destOrd="0" parTransId="{FC826116-C7B8-48A6-9780-90C54D715448}" sibTransId="{4AD8826E-EB5F-46BC-ABEA-5C93EC5117EC}"/>
    <dgm:cxn modelId="{382CEB52-9854-417B-B329-A4CA5B6FA788}" type="presParOf" srcId="{2C6DAD07-B318-4EA2-B7C7-603DCCEF6D67}" destId="{4ABA5F0B-A337-491D-A884-2B292588C165}" srcOrd="0" destOrd="0" presId="urn:microsoft.com/office/officeart/2008/layout/LinedList"/>
    <dgm:cxn modelId="{A68D7FDA-F2BA-4F6C-8014-67A1BD304C96}" type="presParOf" srcId="{2C6DAD07-B318-4EA2-B7C7-603DCCEF6D67}" destId="{DB8BBC38-F6D1-4A1A-8880-300C88DD01EE}" srcOrd="1" destOrd="0" presId="urn:microsoft.com/office/officeart/2008/layout/LinedList"/>
    <dgm:cxn modelId="{22C550BE-48EF-484F-B7F9-04E21B44F9EC}" type="presParOf" srcId="{DB8BBC38-F6D1-4A1A-8880-300C88DD01EE}" destId="{8933E876-E57F-4373-8833-42FB9AF7CEEB}" srcOrd="0" destOrd="0" presId="urn:microsoft.com/office/officeart/2008/layout/LinedList"/>
    <dgm:cxn modelId="{ABD3448C-3612-48E2-93CA-3B3F4D33D274}" type="presParOf" srcId="{DB8BBC38-F6D1-4A1A-8880-300C88DD01EE}" destId="{871C0022-2DBD-4215-A3CC-D19BCD9BF9A6}" srcOrd="1" destOrd="0" presId="urn:microsoft.com/office/officeart/2008/layout/LinedList"/>
    <dgm:cxn modelId="{F6DEEB28-C8F6-4F80-9E02-AA3B4BE06537}" type="presParOf" srcId="{2C6DAD07-B318-4EA2-B7C7-603DCCEF6D67}" destId="{E411D482-8099-4D25-ADE3-7DCA1FE1DD14}" srcOrd="2" destOrd="0" presId="urn:microsoft.com/office/officeart/2008/layout/LinedList"/>
    <dgm:cxn modelId="{D43C38C1-2A53-4D51-8D7A-C5454E0D6792}" type="presParOf" srcId="{2C6DAD07-B318-4EA2-B7C7-603DCCEF6D67}" destId="{D3BB9779-034D-45E9-B1B8-72EA5892E3C7}" srcOrd="3" destOrd="0" presId="urn:microsoft.com/office/officeart/2008/layout/LinedList"/>
    <dgm:cxn modelId="{7873208F-F63B-42A0-B09E-6689D4189353}" type="presParOf" srcId="{D3BB9779-034D-45E9-B1B8-72EA5892E3C7}" destId="{DD56C935-7168-4CEA-8D76-C2641B319CF7}" srcOrd="0" destOrd="0" presId="urn:microsoft.com/office/officeart/2008/layout/LinedList"/>
    <dgm:cxn modelId="{42878E65-C14C-4E17-969D-1B38FDD5EFE0}" type="presParOf" srcId="{D3BB9779-034D-45E9-B1B8-72EA5892E3C7}" destId="{1E00D545-48BA-401E-A6EA-FFE48FAF84CB}" srcOrd="1" destOrd="0" presId="urn:microsoft.com/office/officeart/2008/layout/LinedList"/>
    <dgm:cxn modelId="{13E13484-DF79-434E-BDE4-9B34BA88DF87}" type="presParOf" srcId="{2C6DAD07-B318-4EA2-B7C7-603DCCEF6D67}" destId="{E59A59AB-001F-4741-B3D0-F126377E1B91}" srcOrd="4" destOrd="0" presId="urn:microsoft.com/office/officeart/2008/layout/LinedList"/>
    <dgm:cxn modelId="{2F6EC740-C139-4669-8FC7-D3FB72F38662}" type="presParOf" srcId="{2C6DAD07-B318-4EA2-B7C7-603DCCEF6D67}" destId="{28D9BF3A-018E-44D5-B1D5-8D4267E1D9A2}" srcOrd="5" destOrd="0" presId="urn:microsoft.com/office/officeart/2008/layout/LinedList"/>
    <dgm:cxn modelId="{9EAF00B0-01A9-48C1-8C66-4E2A12CB25CE}" type="presParOf" srcId="{28D9BF3A-018E-44D5-B1D5-8D4267E1D9A2}" destId="{785DAFCB-742A-41FE-8086-4E767F4BF4EB}" srcOrd="0" destOrd="0" presId="urn:microsoft.com/office/officeart/2008/layout/LinedList"/>
    <dgm:cxn modelId="{55D39938-912D-4573-AB0C-E67E82D50FFB}" type="presParOf" srcId="{28D9BF3A-018E-44D5-B1D5-8D4267E1D9A2}" destId="{41B8602B-B796-48D7-8548-8654A341D94B}" srcOrd="1" destOrd="0" presId="urn:microsoft.com/office/officeart/2008/layout/LinedList"/>
    <dgm:cxn modelId="{F772915F-3EAF-43DD-BAC3-D4055095E60B}" type="presParOf" srcId="{2C6DAD07-B318-4EA2-B7C7-603DCCEF6D67}" destId="{67789809-4D2A-41D2-B306-141300666B37}" srcOrd="6" destOrd="0" presId="urn:microsoft.com/office/officeart/2008/layout/LinedList"/>
    <dgm:cxn modelId="{74479258-8731-4D1D-8BB5-934FD6FBC931}" type="presParOf" srcId="{2C6DAD07-B318-4EA2-B7C7-603DCCEF6D67}" destId="{38A2D8F7-421F-4D7E-859C-F7D8A770A5F7}" srcOrd="7" destOrd="0" presId="urn:microsoft.com/office/officeart/2008/layout/LinedList"/>
    <dgm:cxn modelId="{420925CF-5B58-4E21-AF18-32FEFAF1CAC8}" type="presParOf" srcId="{38A2D8F7-421F-4D7E-859C-F7D8A770A5F7}" destId="{9543850D-8CCC-4C36-8056-6422CF15E702}" srcOrd="0" destOrd="0" presId="urn:microsoft.com/office/officeart/2008/layout/LinedList"/>
    <dgm:cxn modelId="{E32AA1DC-12F0-4AE9-8C09-E89F1E0647F8}" type="presParOf" srcId="{38A2D8F7-421F-4D7E-859C-F7D8A770A5F7}" destId="{670B1D41-02B4-4E9B-A4AD-F2C259B7CCA7}" srcOrd="1" destOrd="0" presId="urn:microsoft.com/office/officeart/2008/layout/LinedList"/>
    <dgm:cxn modelId="{D49F1BA2-2CBC-4CD1-BB1A-0A283545B555}" type="presParOf" srcId="{2C6DAD07-B318-4EA2-B7C7-603DCCEF6D67}" destId="{532DE79A-5867-465D-8489-CEBC1F162B61}" srcOrd="8" destOrd="0" presId="urn:microsoft.com/office/officeart/2008/layout/LinedList"/>
    <dgm:cxn modelId="{C1BD5F25-F7A7-45AD-9393-776D2A264189}" type="presParOf" srcId="{2C6DAD07-B318-4EA2-B7C7-603DCCEF6D67}" destId="{0FE259AC-26F5-48D5-A364-20EFCB86A7DD}" srcOrd="9" destOrd="0" presId="urn:microsoft.com/office/officeart/2008/layout/LinedList"/>
    <dgm:cxn modelId="{42122791-7720-42D5-A91C-09BD577CADA3}" type="presParOf" srcId="{0FE259AC-26F5-48D5-A364-20EFCB86A7DD}" destId="{2E40ABCB-CA80-4E0A-B7AC-78E1CCF19F1F}" srcOrd="0" destOrd="0" presId="urn:microsoft.com/office/officeart/2008/layout/LinedList"/>
    <dgm:cxn modelId="{844784E0-04B6-4F08-AD4A-3E4D944C596E}" type="presParOf" srcId="{0FE259AC-26F5-48D5-A364-20EFCB86A7DD}" destId="{CDD2C073-401E-4C36-A7BC-889A14C05822}" srcOrd="1" destOrd="0" presId="urn:microsoft.com/office/officeart/2008/layout/LinedList"/>
    <dgm:cxn modelId="{F35C08FD-4B7D-40C2-AC77-790DE471D029}" type="presParOf" srcId="{2C6DAD07-B318-4EA2-B7C7-603DCCEF6D67}" destId="{6DE5194B-9CBF-4982-8204-8AA1F0F926E4}" srcOrd="10" destOrd="0" presId="urn:microsoft.com/office/officeart/2008/layout/LinedList"/>
    <dgm:cxn modelId="{34A317AD-4EAC-45CE-9FFA-4EBCD96A4E24}" type="presParOf" srcId="{2C6DAD07-B318-4EA2-B7C7-603DCCEF6D67}" destId="{AB94DF3C-55C3-4BBF-A4E2-5BF2909A8E10}" srcOrd="11" destOrd="0" presId="urn:microsoft.com/office/officeart/2008/layout/LinedList"/>
    <dgm:cxn modelId="{C4DA17DB-3BF9-48C7-9791-0DB2326505A7}" type="presParOf" srcId="{AB94DF3C-55C3-4BBF-A4E2-5BF2909A8E10}" destId="{F642EA08-AC6D-4C75-AA66-B1130B8E82DF}" srcOrd="0" destOrd="0" presId="urn:microsoft.com/office/officeart/2008/layout/LinedList"/>
    <dgm:cxn modelId="{60C3ECC7-889B-4EDF-8AD3-969529B830E9}" type="presParOf" srcId="{AB94DF3C-55C3-4BBF-A4E2-5BF2909A8E10}" destId="{A15E7641-2F9F-49C4-94B4-471743B7E96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8D9798-0847-4EDA-902A-D4BCDFDD1FFC}"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GB"/>
        </a:p>
      </dgm:t>
    </dgm:pt>
    <dgm:pt modelId="{2E323F6B-AB16-4BD7-9ECE-BB21632710D2}">
      <dgm:prSet/>
      <dgm:spPr/>
      <dgm:t>
        <a:bodyPr/>
        <a:lstStyle/>
        <a:p>
          <a:r>
            <a:rPr lang="en-IE" dirty="0"/>
            <a:t>1. The role of a Club PRO</a:t>
          </a:r>
          <a:endParaRPr lang="en-GB" dirty="0"/>
        </a:p>
      </dgm:t>
    </dgm:pt>
    <dgm:pt modelId="{7FF303E6-44EE-4991-9AE6-6D2B041F5A7C}" type="parTrans" cxnId="{78997516-F1D7-4763-8CAA-7E54A837BEEE}">
      <dgm:prSet/>
      <dgm:spPr/>
      <dgm:t>
        <a:bodyPr/>
        <a:lstStyle/>
        <a:p>
          <a:endParaRPr lang="en-GB"/>
        </a:p>
      </dgm:t>
    </dgm:pt>
    <dgm:pt modelId="{51CA39C8-7EFB-4F52-8888-54901A026C05}" type="sibTrans" cxnId="{78997516-F1D7-4763-8CAA-7E54A837BEEE}">
      <dgm:prSet/>
      <dgm:spPr/>
      <dgm:t>
        <a:bodyPr/>
        <a:lstStyle/>
        <a:p>
          <a:endParaRPr lang="en-GB"/>
        </a:p>
      </dgm:t>
    </dgm:pt>
    <dgm:pt modelId="{DFF239D6-7410-4389-A237-A5AA0840F211}">
      <dgm:prSet/>
      <dgm:spPr/>
      <dgm:t>
        <a:bodyPr/>
        <a:lstStyle/>
        <a:p>
          <a:r>
            <a:rPr lang="en-IE" dirty="0"/>
            <a:t>2. Promoting your Club and the Association as a whole</a:t>
          </a:r>
          <a:endParaRPr lang="en-GB" dirty="0"/>
        </a:p>
      </dgm:t>
    </dgm:pt>
    <dgm:pt modelId="{D3E42D70-B0B0-477C-AEE6-AEF9E7461EC8}" type="parTrans" cxnId="{A3B41ACC-5D58-49E3-9F9E-1760CDE6191F}">
      <dgm:prSet/>
      <dgm:spPr/>
      <dgm:t>
        <a:bodyPr/>
        <a:lstStyle/>
        <a:p>
          <a:endParaRPr lang="en-GB"/>
        </a:p>
      </dgm:t>
    </dgm:pt>
    <dgm:pt modelId="{F4834278-331C-4FD1-AD8F-B4FC18DC90DB}" type="sibTrans" cxnId="{A3B41ACC-5D58-49E3-9F9E-1760CDE6191F}">
      <dgm:prSet/>
      <dgm:spPr/>
      <dgm:t>
        <a:bodyPr/>
        <a:lstStyle/>
        <a:p>
          <a:endParaRPr lang="en-GB"/>
        </a:p>
      </dgm:t>
    </dgm:pt>
    <dgm:pt modelId="{57907582-5312-4084-9987-A79736351972}">
      <dgm:prSet/>
      <dgm:spPr/>
      <dgm:t>
        <a:bodyPr/>
        <a:lstStyle/>
        <a:p>
          <a:r>
            <a:rPr lang="en-IE" dirty="0"/>
            <a:t>4. Digital and social media</a:t>
          </a:r>
          <a:endParaRPr lang="en-GB" dirty="0"/>
        </a:p>
      </dgm:t>
    </dgm:pt>
    <dgm:pt modelId="{C3258F31-BA45-46E6-867A-CA4E333A72CE}" type="parTrans" cxnId="{ED3EA13B-34ED-48ED-ACD9-E657A98CAF33}">
      <dgm:prSet/>
      <dgm:spPr/>
      <dgm:t>
        <a:bodyPr/>
        <a:lstStyle/>
        <a:p>
          <a:endParaRPr lang="en-GB"/>
        </a:p>
      </dgm:t>
    </dgm:pt>
    <dgm:pt modelId="{8BB82A7A-35AD-4E12-BC72-9816C12D002A}" type="sibTrans" cxnId="{ED3EA13B-34ED-48ED-ACD9-E657A98CAF33}">
      <dgm:prSet/>
      <dgm:spPr/>
      <dgm:t>
        <a:bodyPr/>
        <a:lstStyle/>
        <a:p>
          <a:endParaRPr lang="en-GB"/>
        </a:p>
      </dgm:t>
    </dgm:pt>
    <dgm:pt modelId="{83EBE848-AB57-416D-BEEF-B4A61B22605C}">
      <dgm:prSet/>
      <dgm:spPr/>
      <dgm:t>
        <a:bodyPr/>
        <a:lstStyle/>
        <a:p>
          <a:r>
            <a:rPr lang="en-IE" dirty="0"/>
            <a:t>5. Traditional media</a:t>
          </a:r>
          <a:endParaRPr lang="en-GB" dirty="0"/>
        </a:p>
      </dgm:t>
    </dgm:pt>
    <dgm:pt modelId="{04CF459C-D6D6-40F0-BAC5-7F547B2FCF6A}" type="parTrans" cxnId="{117C7362-008F-42A5-ACE6-4E1C28835BF1}">
      <dgm:prSet/>
      <dgm:spPr/>
      <dgm:t>
        <a:bodyPr/>
        <a:lstStyle/>
        <a:p>
          <a:endParaRPr lang="en-GB"/>
        </a:p>
      </dgm:t>
    </dgm:pt>
    <dgm:pt modelId="{083D3D25-B6F7-40BF-983E-A3F9108FB335}" type="sibTrans" cxnId="{117C7362-008F-42A5-ACE6-4E1C28835BF1}">
      <dgm:prSet/>
      <dgm:spPr/>
      <dgm:t>
        <a:bodyPr/>
        <a:lstStyle/>
        <a:p>
          <a:endParaRPr lang="en-GB"/>
        </a:p>
      </dgm:t>
    </dgm:pt>
    <dgm:pt modelId="{C3423680-807E-42D0-97EE-D130226A22BE}">
      <dgm:prSet/>
      <dgm:spPr/>
      <dgm:t>
        <a:bodyPr/>
        <a:lstStyle/>
        <a:p>
          <a:r>
            <a:rPr lang="en-IE" dirty="0"/>
            <a:t>6. Supports and resources</a:t>
          </a:r>
          <a:endParaRPr lang="en-GB" dirty="0"/>
        </a:p>
      </dgm:t>
    </dgm:pt>
    <dgm:pt modelId="{BF0D99EF-1325-440C-88F0-F428A638D002}" type="parTrans" cxnId="{44E9EF35-5407-47C5-A185-2EDD65D480B6}">
      <dgm:prSet/>
      <dgm:spPr/>
      <dgm:t>
        <a:bodyPr/>
        <a:lstStyle/>
        <a:p>
          <a:endParaRPr lang="en-GB"/>
        </a:p>
      </dgm:t>
    </dgm:pt>
    <dgm:pt modelId="{77DF1129-E28F-490B-9A54-42C5AC76E152}" type="sibTrans" cxnId="{44E9EF35-5407-47C5-A185-2EDD65D480B6}">
      <dgm:prSet/>
      <dgm:spPr/>
      <dgm:t>
        <a:bodyPr/>
        <a:lstStyle/>
        <a:p>
          <a:endParaRPr lang="en-GB"/>
        </a:p>
      </dgm:t>
    </dgm:pt>
    <dgm:pt modelId="{B59F63B8-D42B-483B-9D3F-D98B4FA87A94}">
      <dgm:prSet/>
      <dgm:spPr/>
      <dgm:t>
        <a:bodyPr/>
        <a:lstStyle/>
        <a:p>
          <a:r>
            <a:rPr lang="en-GB" dirty="0"/>
            <a:t>3. Effective communication</a:t>
          </a:r>
        </a:p>
      </dgm:t>
    </dgm:pt>
    <dgm:pt modelId="{4E45BB75-F30F-48BA-8602-8DDBFCC65B48}" type="parTrans" cxnId="{595A5B68-FAF4-4939-96C3-06CD6F15656D}">
      <dgm:prSet/>
      <dgm:spPr/>
      <dgm:t>
        <a:bodyPr/>
        <a:lstStyle/>
        <a:p>
          <a:endParaRPr lang="en-IE"/>
        </a:p>
      </dgm:t>
    </dgm:pt>
    <dgm:pt modelId="{08E1020C-8799-47F1-94ED-6960A4246C11}" type="sibTrans" cxnId="{595A5B68-FAF4-4939-96C3-06CD6F15656D}">
      <dgm:prSet/>
      <dgm:spPr/>
      <dgm:t>
        <a:bodyPr/>
        <a:lstStyle/>
        <a:p>
          <a:endParaRPr lang="en-IE"/>
        </a:p>
      </dgm:t>
    </dgm:pt>
    <dgm:pt modelId="{41FDAB45-F590-44B8-8A87-C6B69495C3AC}" type="pres">
      <dgm:prSet presAssocID="{1A8D9798-0847-4EDA-902A-D4BCDFDD1FFC}" presName="vert0" presStyleCnt="0">
        <dgm:presLayoutVars>
          <dgm:dir/>
          <dgm:animOne val="branch"/>
          <dgm:animLvl val="lvl"/>
        </dgm:presLayoutVars>
      </dgm:prSet>
      <dgm:spPr/>
    </dgm:pt>
    <dgm:pt modelId="{AF2F5D6B-40D2-4B8B-B921-86DD2206C6C9}" type="pres">
      <dgm:prSet presAssocID="{2E323F6B-AB16-4BD7-9ECE-BB21632710D2}" presName="thickLine" presStyleLbl="alignNode1" presStyleIdx="0" presStyleCnt="6"/>
      <dgm:spPr/>
    </dgm:pt>
    <dgm:pt modelId="{FA5A9BEB-792F-4AD9-8988-D5AC968CCFE4}" type="pres">
      <dgm:prSet presAssocID="{2E323F6B-AB16-4BD7-9ECE-BB21632710D2}" presName="horz1" presStyleCnt="0"/>
      <dgm:spPr/>
    </dgm:pt>
    <dgm:pt modelId="{587051A8-ED21-49B2-80D6-E3636266512C}" type="pres">
      <dgm:prSet presAssocID="{2E323F6B-AB16-4BD7-9ECE-BB21632710D2}" presName="tx1" presStyleLbl="revTx" presStyleIdx="0" presStyleCnt="6"/>
      <dgm:spPr/>
    </dgm:pt>
    <dgm:pt modelId="{CC39FB82-B464-43EE-A7B5-0BC0A90C05FF}" type="pres">
      <dgm:prSet presAssocID="{2E323F6B-AB16-4BD7-9ECE-BB21632710D2}" presName="vert1" presStyleCnt="0"/>
      <dgm:spPr/>
    </dgm:pt>
    <dgm:pt modelId="{E7CD4865-DACC-4BB5-A891-01E3E9B74E8A}" type="pres">
      <dgm:prSet presAssocID="{DFF239D6-7410-4389-A237-A5AA0840F211}" presName="thickLine" presStyleLbl="alignNode1" presStyleIdx="1" presStyleCnt="6"/>
      <dgm:spPr/>
    </dgm:pt>
    <dgm:pt modelId="{96CD8882-5E66-4244-852A-BE3970819A4C}" type="pres">
      <dgm:prSet presAssocID="{DFF239D6-7410-4389-A237-A5AA0840F211}" presName="horz1" presStyleCnt="0"/>
      <dgm:spPr/>
    </dgm:pt>
    <dgm:pt modelId="{6FE358D0-BD4A-414E-A4FE-AC02DDF575F9}" type="pres">
      <dgm:prSet presAssocID="{DFF239D6-7410-4389-A237-A5AA0840F211}" presName="tx1" presStyleLbl="revTx" presStyleIdx="1" presStyleCnt="6"/>
      <dgm:spPr/>
    </dgm:pt>
    <dgm:pt modelId="{157A8AEE-6095-4C5B-8854-DABD63174F3A}" type="pres">
      <dgm:prSet presAssocID="{DFF239D6-7410-4389-A237-A5AA0840F211}" presName="vert1" presStyleCnt="0"/>
      <dgm:spPr/>
    </dgm:pt>
    <dgm:pt modelId="{5439A56E-0D7F-4654-B817-B86BB52AC88F}" type="pres">
      <dgm:prSet presAssocID="{B59F63B8-D42B-483B-9D3F-D98B4FA87A94}" presName="thickLine" presStyleLbl="alignNode1" presStyleIdx="2" presStyleCnt="6"/>
      <dgm:spPr/>
    </dgm:pt>
    <dgm:pt modelId="{F9118073-7747-4352-A257-68169835A1A0}" type="pres">
      <dgm:prSet presAssocID="{B59F63B8-D42B-483B-9D3F-D98B4FA87A94}" presName="horz1" presStyleCnt="0"/>
      <dgm:spPr/>
    </dgm:pt>
    <dgm:pt modelId="{4AD20703-1EBC-4A2B-ACD3-4BC0E6648E01}" type="pres">
      <dgm:prSet presAssocID="{B59F63B8-D42B-483B-9D3F-D98B4FA87A94}" presName="tx1" presStyleLbl="revTx" presStyleIdx="2" presStyleCnt="6"/>
      <dgm:spPr/>
    </dgm:pt>
    <dgm:pt modelId="{0281333C-EE15-4E35-9E7F-6FC56644E4AA}" type="pres">
      <dgm:prSet presAssocID="{B59F63B8-D42B-483B-9D3F-D98B4FA87A94}" presName="vert1" presStyleCnt="0"/>
      <dgm:spPr/>
    </dgm:pt>
    <dgm:pt modelId="{39AD551C-2B15-4319-80E5-2400E9685753}" type="pres">
      <dgm:prSet presAssocID="{57907582-5312-4084-9987-A79736351972}" presName="thickLine" presStyleLbl="alignNode1" presStyleIdx="3" presStyleCnt="6"/>
      <dgm:spPr/>
    </dgm:pt>
    <dgm:pt modelId="{51E5A8C9-0C76-4D58-A51E-A7CAE86CA026}" type="pres">
      <dgm:prSet presAssocID="{57907582-5312-4084-9987-A79736351972}" presName="horz1" presStyleCnt="0"/>
      <dgm:spPr/>
    </dgm:pt>
    <dgm:pt modelId="{A1361A55-2EC5-48D6-A111-F880DDC49677}" type="pres">
      <dgm:prSet presAssocID="{57907582-5312-4084-9987-A79736351972}" presName="tx1" presStyleLbl="revTx" presStyleIdx="3" presStyleCnt="6"/>
      <dgm:spPr/>
    </dgm:pt>
    <dgm:pt modelId="{7435DC4E-A091-453B-A681-47D1896D099E}" type="pres">
      <dgm:prSet presAssocID="{57907582-5312-4084-9987-A79736351972}" presName="vert1" presStyleCnt="0"/>
      <dgm:spPr/>
    </dgm:pt>
    <dgm:pt modelId="{B6765994-0A5E-427B-A22E-C0754F675EEC}" type="pres">
      <dgm:prSet presAssocID="{83EBE848-AB57-416D-BEEF-B4A61B22605C}" presName="thickLine" presStyleLbl="alignNode1" presStyleIdx="4" presStyleCnt="6"/>
      <dgm:spPr/>
    </dgm:pt>
    <dgm:pt modelId="{0E74A249-C9D9-493A-A700-2D49AF259CD4}" type="pres">
      <dgm:prSet presAssocID="{83EBE848-AB57-416D-BEEF-B4A61B22605C}" presName="horz1" presStyleCnt="0"/>
      <dgm:spPr/>
    </dgm:pt>
    <dgm:pt modelId="{F0DA7EFD-642A-4A9B-BD33-53C1D31D0250}" type="pres">
      <dgm:prSet presAssocID="{83EBE848-AB57-416D-BEEF-B4A61B22605C}" presName="tx1" presStyleLbl="revTx" presStyleIdx="4" presStyleCnt="6"/>
      <dgm:spPr/>
    </dgm:pt>
    <dgm:pt modelId="{9BE73252-FA49-4F79-9179-F037E97AF8F0}" type="pres">
      <dgm:prSet presAssocID="{83EBE848-AB57-416D-BEEF-B4A61B22605C}" presName="vert1" presStyleCnt="0"/>
      <dgm:spPr/>
    </dgm:pt>
    <dgm:pt modelId="{3AEF5DF2-0FE5-4049-A4DA-A7215DF11D98}" type="pres">
      <dgm:prSet presAssocID="{C3423680-807E-42D0-97EE-D130226A22BE}" presName="thickLine" presStyleLbl="alignNode1" presStyleIdx="5" presStyleCnt="6"/>
      <dgm:spPr/>
    </dgm:pt>
    <dgm:pt modelId="{0B00CBC9-244E-4C1D-808F-4218E49FD5C0}" type="pres">
      <dgm:prSet presAssocID="{C3423680-807E-42D0-97EE-D130226A22BE}" presName="horz1" presStyleCnt="0"/>
      <dgm:spPr/>
    </dgm:pt>
    <dgm:pt modelId="{FF412C73-2568-4811-A2BB-BBB7B0CBF436}" type="pres">
      <dgm:prSet presAssocID="{C3423680-807E-42D0-97EE-D130226A22BE}" presName="tx1" presStyleLbl="revTx" presStyleIdx="5" presStyleCnt="6"/>
      <dgm:spPr/>
    </dgm:pt>
    <dgm:pt modelId="{385D15AA-F533-461B-A3E5-29A0A72D28A9}" type="pres">
      <dgm:prSet presAssocID="{C3423680-807E-42D0-97EE-D130226A22BE}" presName="vert1" presStyleCnt="0"/>
      <dgm:spPr/>
    </dgm:pt>
  </dgm:ptLst>
  <dgm:cxnLst>
    <dgm:cxn modelId="{78997516-F1D7-4763-8CAA-7E54A837BEEE}" srcId="{1A8D9798-0847-4EDA-902A-D4BCDFDD1FFC}" destId="{2E323F6B-AB16-4BD7-9ECE-BB21632710D2}" srcOrd="0" destOrd="0" parTransId="{7FF303E6-44EE-4991-9AE6-6D2B041F5A7C}" sibTransId="{51CA39C8-7EFB-4F52-8888-54901A026C05}"/>
    <dgm:cxn modelId="{44E9EF35-5407-47C5-A185-2EDD65D480B6}" srcId="{1A8D9798-0847-4EDA-902A-D4BCDFDD1FFC}" destId="{C3423680-807E-42D0-97EE-D130226A22BE}" srcOrd="5" destOrd="0" parTransId="{BF0D99EF-1325-440C-88F0-F428A638D002}" sibTransId="{77DF1129-E28F-490B-9A54-42C5AC76E152}"/>
    <dgm:cxn modelId="{ED3EA13B-34ED-48ED-ACD9-E657A98CAF33}" srcId="{1A8D9798-0847-4EDA-902A-D4BCDFDD1FFC}" destId="{57907582-5312-4084-9987-A79736351972}" srcOrd="3" destOrd="0" parTransId="{C3258F31-BA45-46E6-867A-CA4E333A72CE}" sibTransId="{8BB82A7A-35AD-4E12-BC72-9816C12D002A}"/>
    <dgm:cxn modelId="{117C7362-008F-42A5-ACE6-4E1C28835BF1}" srcId="{1A8D9798-0847-4EDA-902A-D4BCDFDD1FFC}" destId="{83EBE848-AB57-416D-BEEF-B4A61B22605C}" srcOrd="4" destOrd="0" parTransId="{04CF459C-D6D6-40F0-BAC5-7F547B2FCF6A}" sibTransId="{083D3D25-B6F7-40BF-983E-A3F9108FB335}"/>
    <dgm:cxn modelId="{E2AE0F43-FA09-4F20-8F5A-E222BAEBD841}" type="presOf" srcId="{C3423680-807E-42D0-97EE-D130226A22BE}" destId="{FF412C73-2568-4811-A2BB-BBB7B0CBF436}" srcOrd="0" destOrd="0" presId="urn:microsoft.com/office/officeart/2008/layout/LinedList"/>
    <dgm:cxn modelId="{595A5B68-FAF4-4939-96C3-06CD6F15656D}" srcId="{1A8D9798-0847-4EDA-902A-D4BCDFDD1FFC}" destId="{B59F63B8-D42B-483B-9D3F-D98B4FA87A94}" srcOrd="2" destOrd="0" parTransId="{4E45BB75-F30F-48BA-8602-8DDBFCC65B48}" sibTransId="{08E1020C-8799-47F1-94ED-6960A4246C11}"/>
    <dgm:cxn modelId="{A8459D4D-BDF2-4798-A583-E0608D81C8C1}" type="presOf" srcId="{57907582-5312-4084-9987-A79736351972}" destId="{A1361A55-2EC5-48D6-A111-F880DDC49677}" srcOrd="0" destOrd="0" presId="urn:microsoft.com/office/officeart/2008/layout/LinedList"/>
    <dgm:cxn modelId="{0CF50281-0EA3-4B0B-B4EE-F4141CCEF7D7}" type="presOf" srcId="{B59F63B8-D42B-483B-9D3F-D98B4FA87A94}" destId="{4AD20703-1EBC-4A2B-ACD3-4BC0E6648E01}" srcOrd="0" destOrd="0" presId="urn:microsoft.com/office/officeart/2008/layout/LinedList"/>
    <dgm:cxn modelId="{18DF6D82-5DD6-464C-9ECF-7166AB4DD0D6}" type="presOf" srcId="{DFF239D6-7410-4389-A237-A5AA0840F211}" destId="{6FE358D0-BD4A-414E-A4FE-AC02DDF575F9}" srcOrd="0" destOrd="0" presId="urn:microsoft.com/office/officeart/2008/layout/LinedList"/>
    <dgm:cxn modelId="{1D0C7795-89F2-41A2-8F55-5B16484C14B6}" type="presOf" srcId="{1A8D9798-0847-4EDA-902A-D4BCDFDD1FFC}" destId="{41FDAB45-F590-44B8-8A87-C6B69495C3AC}" srcOrd="0" destOrd="0" presId="urn:microsoft.com/office/officeart/2008/layout/LinedList"/>
    <dgm:cxn modelId="{1C10D9C2-9A51-42EC-A4F5-DF3528A8FD95}" type="presOf" srcId="{83EBE848-AB57-416D-BEEF-B4A61B22605C}" destId="{F0DA7EFD-642A-4A9B-BD33-53C1D31D0250}" srcOrd="0" destOrd="0" presId="urn:microsoft.com/office/officeart/2008/layout/LinedList"/>
    <dgm:cxn modelId="{A3B41ACC-5D58-49E3-9F9E-1760CDE6191F}" srcId="{1A8D9798-0847-4EDA-902A-D4BCDFDD1FFC}" destId="{DFF239D6-7410-4389-A237-A5AA0840F211}" srcOrd="1" destOrd="0" parTransId="{D3E42D70-B0B0-477C-AEE6-AEF9E7461EC8}" sibTransId="{F4834278-331C-4FD1-AD8F-B4FC18DC90DB}"/>
    <dgm:cxn modelId="{C1B6B0DB-6896-4ED0-9F96-3572593AC399}" type="presOf" srcId="{2E323F6B-AB16-4BD7-9ECE-BB21632710D2}" destId="{587051A8-ED21-49B2-80D6-E3636266512C}" srcOrd="0" destOrd="0" presId="urn:microsoft.com/office/officeart/2008/layout/LinedList"/>
    <dgm:cxn modelId="{5FA1FA60-1BC1-4A7C-8D2B-8CA90285B8F0}" type="presParOf" srcId="{41FDAB45-F590-44B8-8A87-C6B69495C3AC}" destId="{AF2F5D6B-40D2-4B8B-B921-86DD2206C6C9}" srcOrd="0" destOrd="0" presId="urn:microsoft.com/office/officeart/2008/layout/LinedList"/>
    <dgm:cxn modelId="{AFC9B1A1-73FB-4628-BF73-DF6433B15D88}" type="presParOf" srcId="{41FDAB45-F590-44B8-8A87-C6B69495C3AC}" destId="{FA5A9BEB-792F-4AD9-8988-D5AC968CCFE4}" srcOrd="1" destOrd="0" presId="urn:microsoft.com/office/officeart/2008/layout/LinedList"/>
    <dgm:cxn modelId="{2EBD33AA-322D-46AB-A7A2-9EAE5AC02FEB}" type="presParOf" srcId="{FA5A9BEB-792F-4AD9-8988-D5AC968CCFE4}" destId="{587051A8-ED21-49B2-80D6-E3636266512C}" srcOrd="0" destOrd="0" presId="urn:microsoft.com/office/officeart/2008/layout/LinedList"/>
    <dgm:cxn modelId="{08C78EAD-6D55-4032-800F-FB407EF67234}" type="presParOf" srcId="{FA5A9BEB-792F-4AD9-8988-D5AC968CCFE4}" destId="{CC39FB82-B464-43EE-A7B5-0BC0A90C05FF}" srcOrd="1" destOrd="0" presId="urn:microsoft.com/office/officeart/2008/layout/LinedList"/>
    <dgm:cxn modelId="{4697C77C-3B36-4DC7-8BCE-666A5628EFD1}" type="presParOf" srcId="{41FDAB45-F590-44B8-8A87-C6B69495C3AC}" destId="{E7CD4865-DACC-4BB5-A891-01E3E9B74E8A}" srcOrd="2" destOrd="0" presId="urn:microsoft.com/office/officeart/2008/layout/LinedList"/>
    <dgm:cxn modelId="{7425EEB5-E95C-4037-8A7D-519689034D86}" type="presParOf" srcId="{41FDAB45-F590-44B8-8A87-C6B69495C3AC}" destId="{96CD8882-5E66-4244-852A-BE3970819A4C}" srcOrd="3" destOrd="0" presId="urn:microsoft.com/office/officeart/2008/layout/LinedList"/>
    <dgm:cxn modelId="{4A432BCB-990E-478B-BF90-C71C1930F10D}" type="presParOf" srcId="{96CD8882-5E66-4244-852A-BE3970819A4C}" destId="{6FE358D0-BD4A-414E-A4FE-AC02DDF575F9}" srcOrd="0" destOrd="0" presId="urn:microsoft.com/office/officeart/2008/layout/LinedList"/>
    <dgm:cxn modelId="{341F6A65-9D17-418B-A6F7-39EEE48CB1D0}" type="presParOf" srcId="{96CD8882-5E66-4244-852A-BE3970819A4C}" destId="{157A8AEE-6095-4C5B-8854-DABD63174F3A}" srcOrd="1" destOrd="0" presId="urn:microsoft.com/office/officeart/2008/layout/LinedList"/>
    <dgm:cxn modelId="{50673720-F104-4A6A-9E00-C4673774C635}" type="presParOf" srcId="{41FDAB45-F590-44B8-8A87-C6B69495C3AC}" destId="{5439A56E-0D7F-4654-B817-B86BB52AC88F}" srcOrd="4" destOrd="0" presId="urn:microsoft.com/office/officeart/2008/layout/LinedList"/>
    <dgm:cxn modelId="{69E8AE9F-D274-42C2-9710-7A1DC1375309}" type="presParOf" srcId="{41FDAB45-F590-44B8-8A87-C6B69495C3AC}" destId="{F9118073-7747-4352-A257-68169835A1A0}" srcOrd="5" destOrd="0" presId="urn:microsoft.com/office/officeart/2008/layout/LinedList"/>
    <dgm:cxn modelId="{7D58C414-C271-4887-9F84-02D6378919FE}" type="presParOf" srcId="{F9118073-7747-4352-A257-68169835A1A0}" destId="{4AD20703-1EBC-4A2B-ACD3-4BC0E6648E01}" srcOrd="0" destOrd="0" presId="urn:microsoft.com/office/officeart/2008/layout/LinedList"/>
    <dgm:cxn modelId="{28B6A66E-F7E0-4D6B-B418-A68D5EAFF044}" type="presParOf" srcId="{F9118073-7747-4352-A257-68169835A1A0}" destId="{0281333C-EE15-4E35-9E7F-6FC56644E4AA}" srcOrd="1" destOrd="0" presId="urn:microsoft.com/office/officeart/2008/layout/LinedList"/>
    <dgm:cxn modelId="{1EEEA41A-E1EB-416F-A392-CBBFC9477832}" type="presParOf" srcId="{41FDAB45-F590-44B8-8A87-C6B69495C3AC}" destId="{39AD551C-2B15-4319-80E5-2400E9685753}" srcOrd="6" destOrd="0" presId="urn:microsoft.com/office/officeart/2008/layout/LinedList"/>
    <dgm:cxn modelId="{3EAA0954-5D6F-4D98-9C28-9EC98A20DCB7}" type="presParOf" srcId="{41FDAB45-F590-44B8-8A87-C6B69495C3AC}" destId="{51E5A8C9-0C76-4D58-A51E-A7CAE86CA026}" srcOrd="7" destOrd="0" presId="urn:microsoft.com/office/officeart/2008/layout/LinedList"/>
    <dgm:cxn modelId="{409BDF00-AF1A-4BBE-A654-3361F71308EF}" type="presParOf" srcId="{51E5A8C9-0C76-4D58-A51E-A7CAE86CA026}" destId="{A1361A55-2EC5-48D6-A111-F880DDC49677}" srcOrd="0" destOrd="0" presId="urn:microsoft.com/office/officeart/2008/layout/LinedList"/>
    <dgm:cxn modelId="{F8FBD7E4-CB11-4C70-8E66-D7DA4967B50E}" type="presParOf" srcId="{51E5A8C9-0C76-4D58-A51E-A7CAE86CA026}" destId="{7435DC4E-A091-453B-A681-47D1896D099E}" srcOrd="1" destOrd="0" presId="urn:microsoft.com/office/officeart/2008/layout/LinedList"/>
    <dgm:cxn modelId="{DD704E95-B6E3-4DF5-893A-2349013C77FC}" type="presParOf" srcId="{41FDAB45-F590-44B8-8A87-C6B69495C3AC}" destId="{B6765994-0A5E-427B-A22E-C0754F675EEC}" srcOrd="8" destOrd="0" presId="urn:microsoft.com/office/officeart/2008/layout/LinedList"/>
    <dgm:cxn modelId="{C713936D-8DD6-48C1-B062-CEF61EC20395}" type="presParOf" srcId="{41FDAB45-F590-44B8-8A87-C6B69495C3AC}" destId="{0E74A249-C9D9-493A-A700-2D49AF259CD4}" srcOrd="9" destOrd="0" presId="urn:microsoft.com/office/officeart/2008/layout/LinedList"/>
    <dgm:cxn modelId="{BE70569F-5585-4EC8-8F3C-A606308BF3B0}" type="presParOf" srcId="{0E74A249-C9D9-493A-A700-2D49AF259CD4}" destId="{F0DA7EFD-642A-4A9B-BD33-53C1D31D0250}" srcOrd="0" destOrd="0" presId="urn:microsoft.com/office/officeart/2008/layout/LinedList"/>
    <dgm:cxn modelId="{803A9A83-098B-40B7-A8A7-B2BA2EBFF141}" type="presParOf" srcId="{0E74A249-C9D9-493A-A700-2D49AF259CD4}" destId="{9BE73252-FA49-4F79-9179-F037E97AF8F0}" srcOrd="1" destOrd="0" presId="urn:microsoft.com/office/officeart/2008/layout/LinedList"/>
    <dgm:cxn modelId="{FCB32014-FAB6-4D59-9D97-5E5C1FC3DC2D}" type="presParOf" srcId="{41FDAB45-F590-44B8-8A87-C6B69495C3AC}" destId="{3AEF5DF2-0FE5-4049-A4DA-A7215DF11D98}" srcOrd="10" destOrd="0" presId="urn:microsoft.com/office/officeart/2008/layout/LinedList"/>
    <dgm:cxn modelId="{BF4DD351-CCEB-4E21-A733-228F0A43D9A1}" type="presParOf" srcId="{41FDAB45-F590-44B8-8A87-C6B69495C3AC}" destId="{0B00CBC9-244E-4C1D-808F-4218E49FD5C0}" srcOrd="11" destOrd="0" presId="urn:microsoft.com/office/officeart/2008/layout/LinedList"/>
    <dgm:cxn modelId="{7466CDAB-D778-4725-B7DB-B7E2BD4A9D58}" type="presParOf" srcId="{0B00CBC9-244E-4C1D-808F-4218E49FD5C0}" destId="{FF412C73-2568-4811-A2BB-BBB7B0CBF436}" srcOrd="0" destOrd="0" presId="urn:microsoft.com/office/officeart/2008/layout/LinedList"/>
    <dgm:cxn modelId="{E6F0908D-387C-470D-B985-4D801A327CFC}" type="presParOf" srcId="{0B00CBC9-244E-4C1D-808F-4218E49FD5C0}" destId="{385D15AA-F533-461B-A3E5-29A0A72D28A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4C8135-6611-46A2-ADCE-91A1CA426E3D}" type="doc">
      <dgm:prSet loTypeId="urn:microsoft.com/office/officeart/2005/8/layout/vProcess5" loCatId="process" qsTypeId="urn:microsoft.com/office/officeart/2005/8/quickstyle/simple1" qsCatId="simple" csTypeId="urn:microsoft.com/office/officeart/2005/8/colors/colorful5" csCatId="colorful" phldr="1"/>
      <dgm:spPr/>
    </dgm:pt>
    <dgm:pt modelId="{220A824C-71E6-43F7-B9CF-12ECA3A32C0F}">
      <dgm:prSet phldrT="[Text]" custT="1"/>
      <dgm:spPr/>
      <dgm:t>
        <a:bodyPr/>
        <a:lstStyle/>
        <a:p>
          <a:pPr>
            <a:lnSpc>
              <a:spcPct val="100000"/>
            </a:lnSpc>
            <a:defRPr cap="all"/>
          </a:pPr>
          <a:r>
            <a:rPr lang="en-GB" sz="1600" b="1" dirty="0"/>
            <a:t>1. Self-Assessment</a:t>
          </a:r>
        </a:p>
      </dgm:t>
    </dgm:pt>
    <dgm:pt modelId="{71CA4D33-5AE9-4B70-A165-A548527D5434}" type="parTrans" cxnId="{5B4BE328-C2BB-4851-A327-B6F7366FCE3E}">
      <dgm:prSet/>
      <dgm:spPr/>
      <dgm:t>
        <a:bodyPr/>
        <a:lstStyle/>
        <a:p>
          <a:endParaRPr lang="en-GB" sz="1200" b="1"/>
        </a:p>
      </dgm:t>
    </dgm:pt>
    <dgm:pt modelId="{FD18568A-D682-48FD-A9AD-C315CDA25DBD}" type="sibTrans" cxnId="{5B4BE328-C2BB-4851-A327-B6F7366FCE3E}">
      <dgm:prSet/>
      <dgm:spPr/>
      <dgm:t>
        <a:bodyPr/>
        <a:lstStyle/>
        <a:p>
          <a:endParaRPr lang="en-GB" sz="1200" b="1" dirty="0"/>
        </a:p>
      </dgm:t>
    </dgm:pt>
    <dgm:pt modelId="{94F10D41-704F-4B5B-B0DD-53021DD5ECB0}">
      <dgm:prSet phldrT="[Text]" custT="1"/>
      <dgm:spPr/>
      <dgm:t>
        <a:bodyPr/>
        <a:lstStyle/>
        <a:p>
          <a:pPr>
            <a:lnSpc>
              <a:spcPct val="100000"/>
            </a:lnSpc>
            <a:defRPr cap="all"/>
          </a:pPr>
          <a:r>
            <a:rPr lang="en-GB" sz="1600" b="1" dirty="0"/>
            <a:t>2. Club Report</a:t>
          </a:r>
        </a:p>
      </dgm:t>
    </dgm:pt>
    <dgm:pt modelId="{2CD8CD2E-A4E4-4367-B34B-BA3DC3534426}" type="parTrans" cxnId="{1BACE69A-C1CC-4CFD-A602-B44C90CFBD78}">
      <dgm:prSet/>
      <dgm:spPr/>
      <dgm:t>
        <a:bodyPr/>
        <a:lstStyle/>
        <a:p>
          <a:endParaRPr lang="en-GB" sz="1200" b="1"/>
        </a:p>
      </dgm:t>
    </dgm:pt>
    <dgm:pt modelId="{5907BD66-FE7F-458F-A1C8-F2495254B6B1}" type="sibTrans" cxnId="{1BACE69A-C1CC-4CFD-A602-B44C90CFBD78}">
      <dgm:prSet/>
      <dgm:spPr/>
      <dgm:t>
        <a:bodyPr/>
        <a:lstStyle/>
        <a:p>
          <a:endParaRPr lang="en-GB" sz="1200" b="1" dirty="0"/>
        </a:p>
      </dgm:t>
    </dgm:pt>
    <dgm:pt modelId="{6975E948-6A78-4DB6-BC7F-3E8C784ACE15}">
      <dgm:prSet phldrT="[Text]" custT="1"/>
      <dgm:spPr/>
      <dgm:t>
        <a:bodyPr/>
        <a:lstStyle/>
        <a:p>
          <a:pPr>
            <a:lnSpc>
              <a:spcPct val="100000"/>
            </a:lnSpc>
            <a:defRPr cap="all"/>
          </a:pPr>
          <a:r>
            <a:rPr lang="en-GB" sz="1600" b="1" dirty="0"/>
            <a:t>3. ACTION Planning</a:t>
          </a:r>
        </a:p>
      </dgm:t>
    </dgm:pt>
    <dgm:pt modelId="{B9FBC947-BA4A-49FF-B62F-94AA291FB402}" type="parTrans" cxnId="{F25F1DBC-666B-4C0B-B68A-3F322D545152}">
      <dgm:prSet/>
      <dgm:spPr/>
      <dgm:t>
        <a:bodyPr/>
        <a:lstStyle/>
        <a:p>
          <a:endParaRPr lang="en-GB" sz="1200" b="1"/>
        </a:p>
      </dgm:t>
    </dgm:pt>
    <dgm:pt modelId="{95876B46-30CF-4C61-A7BC-0F00F80DC813}" type="sibTrans" cxnId="{F25F1DBC-666B-4C0B-B68A-3F322D545152}">
      <dgm:prSet/>
      <dgm:spPr/>
      <dgm:t>
        <a:bodyPr/>
        <a:lstStyle/>
        <a:p>
          <a:endParaRPr lang="en-GB" sz="1200" b="1" dirty="0"/>
        </a:p>
      </dgm:t>
    </dgm:pt>
    <dgm:pt modelId="{2646C5A8-E870-46C8-8027-C364A0DBD2C3}">
      <dgm:prSet phldrT="[Text]" custT="1"/>
      <dgm:spPr/>
      <dgm:t>
        <a:bodyPr/>
        <a:lstStyle/>
        <a:p>
          <a:pPr>
            <a:lnSpc>
              <a:spcPct val="100000"/>
            </a:lnSpc>
            <a:defRPr cap="all"/>
          </a:pPr>
          <a:r>
            <a:rPr lang="en-GB" sz="1600" b="1" dirty="0"/>
            <a:t>4. Coming Soon: Club Accreditation</a:t>
          </a:r>
        </a:p>
      </dgm:t>
    </dgm:pt>
    <dgm:pt modelId="{63FF4321-8512-4C03-B820-EF2B4C7FA6A8}" type="parTrans" cxnId="{FE93401E-516F-4532-9B96-FF3DD37E4D66}">
      <dgm:prSet/>
      <dgm:spPr/>
      <dgm:t>
        <a:bodyPr/>
        <a:lstStyle/>
        <a:p>
          <a:endParaRPr lang="en-IE"/>
        </a:p>
      </dgm:t>
    </dgm:pt>
    <dgm:pt modelId="{5589F3AC-C1FA-417B-9367-38078D49CB08}" type="sibTrans" cxnId="{FE93401E-516F-4532-9B96-FF3DD37E4D66}">
      <dgm:prSet/>
      <dgm:spPr/>
      <dgm:t>
        <a:bodyPr/>
        <a:lstStyle/>
        <a:p>
          <a:endParaRPr lang="en-IE"/>
        </a:p>
      </dgm:t>
    </dgm:pt>
    <dgm:pt modelId="{FB3B258B-7B61-45E2-BFDE-4FC01FA3FC7C}" type="pres">
      <dgm:prSet presAssocID="{284C8135-6611-46A2-ADCE-91A1CA426E3D}" presName="outerComposite" presStyleCnt="0">
        <dgm:presLayoutVars>
          <dgm:chMax val="5"/>
          <dgm:dir/>
          <dgm:resizeHandles val="exact"/>
        </dgm:presLayoutVars>
      </dgm:prSet>
      <dgm:spPr/>
    </dgm:pt>
    <dgm:pt modelId="{F323C005-39AD-4A44-9A3B-C22F1BDD12B2}" type="pres">
      <dgm:prSet presAssocID="{284C8135-6611-46A2-ADCE-91A1CA426E3D}" presName="dummyMaxCanvas" presStyleCnt="0">
        <dgm:presLayoutVars/>
      </dgm:prSet>
      <dgm:spPr/>
    </dgm:pt>
    <dgm:pt modelId="{45417723-14FA-4E88-B939-E2C4AB182533}" type="pres">
      <dgm:prSet presAssocID="{284C8135-6611-46A2-ADCE-91A1CA426E3D}" presName="FourNodes_1" presStyleLbl="node1" presStyleIdx="0" presStyleCnt="4">
        <dgm:presLayoutVars>
          <dgm:bulletEnabled val="1"/>
        </dgm:presLayoutVars>
      </dgm:prSet>
      <dgm:spPr/>
    </dgm:pt>
    <dgm:pt modelId="{909ADDD0-FFC3-410F-822E-3BE2D6E074C5}" type="pres">
      <dgm:prSet presAssocID="{284C8135-6611-46A2-ADCE-91A1CA426E3D}" presName="FourNodes_2" presStyleLbl="node1" presStyleIdx="1" presStyleCnt="4">
        <dgm:presLayoutVars>
          <dgm:bulletEnabled val="1"/>
        </dgm:presLayoutVars>
      </dgm:prSet>
      <dgm:spPr/>
    </dgm:pt>
    <dgm:pt modelId="{6F8409C6-CAFC-4C7B-ADF2-88DDE582FD8A}" type="pres">
      <dgm:prSet presAssocID="{284C8135-6611-46A2-ADCE-91A1CA426E3D}" presName="FourNodes_3" presStyleLbl="node1" presStyleIdx="2" presStyleCnt="4">
        <dgm:presLayoutVars>
          <dgm:bulletEnabled val="1"/>
        </dgm:presLayoutVars>
      </dgm:prSet>
      <dgm:spPr/>
    </dgm:pt>
    <dgm:pt modelId="{38A70EC6-6D5B-45CD-890A-C09A1BF8E23D}" type="pres">
      <dgm:prSet presAssocID="{284C8135-6611-46A2-ADCE-91A1CA426E3D}" presName="FourNodes_4" presStyleLbl="node1" presStyleIdx="3" presStyleCnt="4">
        <dgm:presLayoutVars>
          <dgm:bulletEnabled val="1"/>
        </dgm:presLayoutVars>
      </dgm:prSet>
      <dgm:spPr/>
    </dgm:pt>
    <dgm:pt modelId="{57C3CC3E-3DEF-4294-B88C-1BF19CB013E6}" type="pres">
      <dgm:prSet presAssocID="{284C8135-6611-46A2-ADCE-91A1CA426E3D}" presName="FourConn_1-2" presStyleLbl="fgAccFollowNode1" presStyleIdx="0" presStyleCnt="3">
        <dgm:presLayoutVars>
          <dgm:bulletEnabled val="1"/>
        </dgm:presLayoutVars>
      </dgm:prSet>
      <dgm:spPr/>
    </dgm:pt>
    <dgm:pt modelId="{EB9F2FB0-18CD-4254-952B-834D970ABFAF}" type="pres">
      <dgm:prSet presAssocID="{284C8135-6611-46A2-ADCE-91A1CA426E3D}" presName="FourConn_2-3" presStyleLbl="fgAccFollowNode1" presStyleIdx="1" presStyleCnt="3">
        <dgm:presLayoutVars>
          <dgm:bulletEnabled val="1"/>
        </dgm:presLayoutVars>
      </dgm:prSet>
      <dgm:spPr/>
    </dgm:pt>
    <dgm:pt modelId="{9667AA22-2437-478E-9708-77D762B93434}" type="pres">
      <dgm:prSet presAssocID="{284C8135-6611-46A2-ADCE-91A1CA426E3D}" presName="FourConn_3-4" presStyleLbl="fgAccFollowNode1" presStyleIdx="2" presStyleCnt="3">
        <dgm:presLayoutVars>
          <dgm:bulletEnabled val="1"/>
        </dgm:presLayoutVars>
      </dgm:prSet>
      <dgm:spPr/>
    </dgm:pt>
    <dgm:pt modelId="{0DADA98E-B9C8-4A63-89E5-A913FB8EBFD8}" type="pres">
      <dgm:prSet presAssocID="{284C8135-6611-46A2-ADCE-91A1CA426E3D}" presName="FourNodes_1_text" presStyleLbl="node1" presStyleIdx="3" presStyleCnt="4">
        <dgm:presLayoutVars>
          <dgm:bulletEnabled val="1"/>
        </dgm:presLayoutVars>
      </dgm:prSet>
      <dgm:spPr/>
    </dgm:pt>
    <dgm:pt modelId="{BC468521-6824-4ABF-B836-A8923AB1667D}" type="pres">
      <dgm:prSet presAssocID="{284C8135-6611-46A2-ADCE-91A1CA426E3D}" presName="FourNodes_2_text" presStyleLbl="node1" presStyleIdx="3" presStyleCnt="4">
        <dgm:presLayoutVars>
          <dgm:bulletEnabled val="1"/>
        </dgm:presLayoutVars>
      </dgm:prSet>
      <dgm:spPr/>
    </dgm:pt>
    <dgm:pt modelId="{7A15DA11-C999-41E7-9A6C-58B072681CA2}" type="pres">
      <dgm:prSet presAssocID="{284C8135-6611-46A2-ADCE-91A1CA426E3D}" presName="FourNodes_3_text" presStyleLbl="node1" presStyleIdx="3" presStyleCnt="4">
        <dgm:presLayoutVars>
          <dgm:bulletEnabled val="1"/>
        </dgm:presLayoutVars>
      </dgm:prSet>
      <dgm:spPr/>
    </dgm:pt>
    <dgm:pt modelId="{8E0C73C8-457F-49CB-95B2-60C591907937}" type="pres">
      <dgm:prSet presAssocID="{284C8135-6611-46A2-ADCE-91A1CA426E3D}" presName="FourNodes_4_text" presStyleLbl="node1" presStyleIdx="3" presStyleCnt="4">
        <dgm:presLayoutVars>
          <dgm:bulletEnabled val="1"/>
        </dgm:presLayoutVars>
      </dgm:prSet>
      <dgm:spPr/>
    </dgm:pt>
  </dgm:ptLst>
  <dgm:cxnLst>
    <dgm:cxn modelId="{CFFA4711-C6BF-411C-8C31-36DA9F1F8885}" type="presOf" srcId="{2646C5A8-E870-46C8-8027-C364A0DBD2C3}" destId="{38A70EC6-6D5B-45CD-890A-C09A1BF8E23D}" srcOrd="0" destOrd="0" presId="urn:microsoft.com/office/officeart/2005/8/layout/vProcess5"/>
    <dgm:cxn modelId="{FE93401E-516F-4532-9B96-FF3DD37E4D66}" srcId="{284C8135-6611-46A2-ADCE-91A1CA426E3D}" destId="{2646C5A8-E870-46C8-8027-C364A0DBD2C3}" srcOrd="3" destOrd="0" parTransId="{63FF4321-8512-4C03-B820-EF2B4C7FA6A8}" sibTransId="{5589F3AC-C1FA-417B-9367-38078D49CB08}"/>
    <dgm:cxn modelId="{DD67431E-B7A9-42DA-A2F8-A75D8CD72A33}" type="presOf" srcId="{94F10D41-704F-4B5B-B0DD-53021DD5ECB0}" destId="{BC468521-6824-4ABF-B836-A8923AB1667D}" srcOrd="1" destOrd="0" presId="urn:microsoft.com/office/officeart/2005/8/layout/vProcess5"/>
    <dgm:cxn modelId="{5B4BE328-C2BB-4851-A327-B6F7366FCE3E}" srcId="{284C8135-6611-46A2-ADCE-91A1CA426E3D}" destId="{220A824C-71E6-43F7-B9CF-12ECA3A32C0F}" srcOrd="0" destOrd="0" parTransId="{71CA4D33-5AE9-4B70-A165-A548527D5434}" sibTransId="{FD18568A-D682-48FD-A9AD-C315CDA25DBD}"/>
    <dgm:cxn modelId="{A9E5B164-A7EC-45B5-8F00-A7930BA77CA5}" type="presOf" srcId="{94F10D41-704F-4B5B-B0DD-53021DD5ECB0}" destId="{909ADDD0-FFC3-410F-822E-3BE2D6E074C5}" srcOrd="0" destOrd="0" presId="urn:microsoft.com/office/officeart/2005/8/layout/vProcess5"/>
    <dgm:cxn modelId="{ADD31B96-ABC0-4A1A-9D19-8F3E5E1269A5}" type="presOf" srcId="{6975E948-6A78-4DB6-BC7F-3E8C784ACE15}" destId="{7A15DA11-C999-41E7-9A6C-58B072681CA2}" srcOrd="1" destOrd="0" presId="urn:microsoft.com/office/officeart/2005/8/layout/vProcess5"/>
    <dgm:cxn modelId="{1BACE69A-C1CC-4CFD-A602-B44C90CFBD78}" srcId="{284C8135-6611-46A2-ADCE-91A1CA426E3D}" destId="{94F10D41-704F-4B5B-B0DD-53021DD5ECB0}" srcOrd="1" destOrd="0" parTransId="{2CD8CD2E-A4E4-4367-B34B-BA3DC3534426}" sibTransId="{5907BD66-FE7F-458F-A1C8-F2495254B6B1}"/>
    <dgm:cxn modelId="{108DB1A1-AEEE-49C0-A65E-9D370EC6A568}" type="presOf" srcId="{5907BD66-FE7F-458F-A1C8-F2495254B6B1}" destId="{EB9F2FB0-18CD-4254-952B-834D970ABFAF}" srcOrd="0" destOrd="0" presId="urn:microsoft.com/office/officeart/2005/8/layout/vProcess5"/>
    <dgm:cxn modelId="{F25F1DBC-666B-4C0B-B68A-3F322D545152}" srcId="{284C8135-6611-46A2-ADCE-91A1CA426E3D}" destId="{6975E948-6A78-4DB6-BC7F-3E8C784ACE15}" srcOrd="2" destOrd="0" parTransId="{B9FBC947-BA4A-49FF-B62F-94AA291FB402}" sibTransId="{95876B46-30CF-4C61-A7BC-0F00F80DC813}"/>
    <dgm:cxn modelId="{AFEE96C4-B54D-4B3D-83A4-0737E1910BFF}" type="presOf" srcId="{95876B46-30CF-4C61-A7BC-0F00F80DC813}" destId="{9667AA22-2437-478E-9708-77D762B93434}" srcOrd="0" destOrd="0" presId="urn:microsoft.com/office/officeart/2005/8/layout/vProcess5"/>
    <dgm:cxn modelId="{B41E62C6-0C74-4409-BF68-C5183B58C36F}" type="presOf" srcId="{284C8135-6611-46A2-ADCE-91A1CA426E3D}" destId="{FB3B258B-7B61-45E2-BFDE-4FC01FA3FC7C}" srcOrd="0" destOrd="0" presId="urn:microsoft.com/office/officeart/2005/8/layout/vProcess5"/>
    <dgm:cxn modelId="{EBB34ADF-24D8-49F2-B50C-FFA22EA41170}" type="presOf" srcId="{6975E948-6A78-4DB6-BC7F-3E8C784ACE15}" destId="{6F8409C6-CAFC-4C7B-ADF2-88DDE582FD8A}" srcOrd="0" destOrd="0" presId="urn:microsoft.com/office/officeart/2005/8/layout/vProcess5"/>
    <dgm:cxn modelId="{8683C8E5-D4CE-4DF1-8199-8E895A250B66}" type="presOf" srcId="{220A824C-71E6-43F7-B9CF-12ECA3A32C0F}" destId="{45417723-14FA-4E88-B939-E2C4AB182533}" srcOrd="0" destOrd="0" presId="urn:microsoft.com/office/officeart/2005/8/layout/vProcess5"/>
    <dgm:cxn modelId="{4D02C7EF-4874-43A0-A0BC-B7382A715A17}" type="presOf" srcId="{2646C5A8-E870-46C8-8027-C364A0DBD2C3}" destId="{8E0C73C8-457F-49CB-95B2-60C591907937}" srcOrd="1" destOrd="0" presId="urn:microsoft.com/office/officeart/2005/8/layout/vProcess5"/>
    <dgm:cxn modelId="{05CD2EF2-4329-4AEB-8852-E7F56A64A15A}" type="presOf" srcId="{FD18568A-D682-48FD-A9AD-C315CDA25DBD}" destId="{57C3CC3E-3DEF-4294-B88C-1BF19CB013E6}" srcOrd="0" destOrd="0" presId="urn:microsoft.com/office/officeart/2005/8/layout/vProcess5"/>
    <dgm:cxn modelId="{06B7FFFC-532B-4FA7-ACEF-31E1B19BB514}" type="presOf" srcId="{220A824C-71E6-43F7-B9CF-12ECA3A32C0F}" destId="{0DADA98E-B9C8-4A63-89E5-A913FB8EBFD8}" srcOrd="1" destOrd="0" presId="urn:microsoft.com/office/officeart/2005/8/layout/vProcess5"/>
    <dgm:cxn modelId="{FF5FD313-7535-46A4-BFB4-BFA44F6EE931}" type="presParOf" srcId="{FB3B258B-7B61-45E2-BFDE-4FC01FA3FC7C}" destId="{F323C005-39AD-4A44-9A3B-C22F1BDD12B2}" srcOrd="0" destOrd="0" presId="urn:microsoft.com/office/officeart/2005/8/layout/vProcess5"/>
    <dgm:cxn modelId="{3B2F4A67-1ACD-480A-B2A5-43109D22CD5E}" type="presParOf" srcId="{FB3B258B-7B61-45E2-BFDE-4FC01FA3FC7C}" destId="{45417723-14FA-4E88-B939-E2C4AB182533}" srcOrd="1" destOrd="0" presId="urn:microsoft.com/office/officeart/2005/8/layout/vProcess5"/>
    <dgm:cxn modelId="{990086CA-AF5B-4E40-A75A-8D229FC0D544}" type="presParOf" srcId="{FB3B258B-7B61-45E2-BFDE-4FC01FA3FC7C}" destId="{909ADDD0-FFC3-410F-822E-3BE2D6E074C5}" srcOrd="2" destOrd="0" presId="urn:microsoft.com/office/officeart/2005/8/layout/vProcess5"/>
    <dgm:cxn modelId="{762CB475-21CD-457E-9A02-C33463DD8A45}" type="presParOf" srcId="{FB3B258B-7B61-45E2-BFDE-4FC01FA3FC7C}" destId="{6F8409C6-CAFC-4C7B-ADF2-88DDE582FD8A}" srcOrd="3" destOrd="0" presId="urn:microsoft.com/office/officeart/2005/8/layout/vProcess5"/>
    <dgm:cxn modelId="{E273E2B7-EDBF-4D49-9836-8BD3BD51FBC5}" type="presParOf" srcId="{FB3B258B-7B61-45E2-BFDE-4FC01FA3FC7C}" destId="{38A70EC6-6D5B-45CD-890A-C09A1BF8E23D}" srcOrd="4" destOrd="0" presId="urn:microsoft.com/office/officeart/2005/8/layout/vProcess5"/>
    <dgm:cxn modelId="{4BC75348-6E77-45A7-AFD9-CC11B4055521}" type="presParOf" srcId="{FB3B258B-7B61-45E2-BFDE-4FC01FA3FC7C}" destId="{57C3CC3E-3DEF-4294-B88C-1BF19CB013E6}" srcOrd="5" destOrd="0" presId="urn:microsoft.com/office/officeart/2005/8/layout/vProcess5"/>
    <dgm:cxn modelId="{4A6578BB-5C55-427C-9CE0-5DAC1E3D71EF}" type="presParOf" srcId="{FB3B258B-7B61-45E2-BFDE-4FC01FA3FC7C}" destId="{EB9F2FB0-18CD-4254-952B-834D970ABFAF}" srcOrd="6" destOrd="0" presId="urn:microsoft.com/office/officeart/2005/8/layout/vProcess5"/>
    <dgm:cxn modelId="{30E8F890-CB6B-42E1-8896-C61C89F3D739}" type="presParOf" srcId="{FB3B258B-7B61-45E2-BFDE-4FC01FA3FC7C}" destId="{9667AA22-2437-478E-9708-77D762B93434}" srcOrd="7" destOrd="0" presId="urn:microsoft.com/office/officeart/2005/8/layout/vProcess5"/>
    <dgm:cxn modelId="{FF8FE733-2457-4A31-880D-E72BCCC2925D}" type="presParOf" srcId="{FB3B258B-7B61-45E2-BFDE-4FC01FA3FC7C}" destId="{0DADA98E-B9C8-4A63-89E5-A913FB8EBFD8}" srcOrd="8" destOrd="0" presId="urn:microsoft.com/office/officeart/2005/8/layout/vProcess5"/>
    <dgm:cxn modelId="{093E6060-D19E-4057-A6A7-DEFD01884405}" type="presParOf" srcId="{FB3B258B-7B61-45E2-BFDE-4FC01FA3FC7C}" destId="{BC468521-6824-4ABF-B836-A8923AB1667D}" srcOrd="9" destOrd="0" presId="urn:microsoft.com/office/officeart/2005/8/layout/vProcess5"/>
    <dgm:cxn modelId="{9F5D7BA1-CADB-4CFD-A739-23A23ABA6E74}" type="presParOf" srcId="{FB3B258B-7B61-45E2-BFDE-4FC01FA3FC7C}" destId="{7A15DA11-C999-41E7-9A6C-58B072681CA2}" srcOrd="10" destOrd="0" presId="urn:microsoft.com/office/officeart/2005/8/layout/vProcess5"/>
    <dgm:cxn modelId="{B83F9C7C-96D6-479B-B1A3-2BA95973205A}" type="presParOf" srcId="{FB3B258B-7B61-45E2-BFDE-4FC01FA3FC7C}" destId="{8E0C73C8-457F-49CB-95B2-60C591907937}" srcOrd="11"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7707F8C-1430-40F9-8F29-216DE9E88E38}" type="doc">
      <dgm:prSet loTypeId="urn:microsoft.com/office/officeart/2005/8/layout/vList6" loCatId="process" qsTypeId="urn:microsoft.com/office/officeart/2005/8/quickstyle/simple1" qsCatId="simple" csTypeId="urn:microsoft.com/office/officeart/2005/8/colors/accent5_2" csCatId="accent5" phldr="1"/>
      <dgm:spPr/>
      <dgm:t>
        <a:bodyPr/>
        <a:lstStyle/>
        <a:p>
          <a:endParaRPr lang="en-GB"/>
        </a:p>
      </dgm:t>
    </dgm:pt>
    <dgm:pt modelId="{1385AA9A-2BB1-4ACC-9B8F-79D54FE3D53F}">
      <dgm:prSet phldr="0"/>
      <dgm:spPr/>
      <dgm:t>
        <a:bodyPr/>
        <a:lstStyle/>
        <a:p>
          <a:pPr algn="l" rtl="0"/>
          <a:r>
            <a:rPr lang="en-GB" dirty="0"/>
            <a:t>Encourage Club Planning</a:t>
          </a:r>
          <a:endParaRPr lang="en-GB" dirty="0">
            <a:latin typeface="Calibri Light" panose="020F0302020204030204"/>
          </a:endParaRPr>
        </a:p>
      </dgm:t>
    </dgm:pt>
    <dgm:pt modelId="{A48A9FFF-771A-406B-B702-74F090703012}" type="parTrans" cxnId="{D643628B-790E-4D58-8524-6F019649BD27}">
      <dgm:prSet/>
      <dgm:spPr/>
    </dgm:pt>
    <dgm:pt modelId="{76480333-F44D-4C5E-873D-83576B05F3D2}" type="sibTrans" cxnId="{D643628B-790E-4D58-8524-6F019649BD27}">
      <dgm:prSet/>
      <dgm:spPr/>
    </dgm:pt>
    <dgm:pt modelId="{BE101353-9567-4D52-8F8A-AB6908049F6F}">
      <dgm:prSet phldr="0"/>
      <dgm:spPr/>
      <dgm:t>
        <a:bodyPr/>
        <a:lstStyle/>
        <a:p>
          <a:pPr algn="l"/>
          <a:r>
            <a:rPr lang="en-GB" dirty="0"/>
            <a:t>Provide Clubs with insights to their current performance and resources to guide action planning</a:t>
          </a:r>
        </a:p>
      </dgm:t>
    </dgm:pt>
    <dgm:pt modelId="{CEA00262-9D6C-446B-A9CD-035E878E0B2D}" type="parTrans" cxnId="{D5DC1FB8-C3A6-4462-B8F3-346FF1CFF3F3}">
      <dgm:prSet/>
      <dgm:spPr/>
    </dgm:pt>
    <dgm:pt modelId="{8731D0EA-D02D-40EF-97CC-953F81FD089A}" type="sibTrans" cxnId="{D5DC1FB8-C3A6-4462-B8F3-346FF1CFF3F3}">
      <dgm:prSet/>
      <dgm:spPr/>
    </dgm:pt>
    <dgm:pt modelId="{22FA0126-9B41-4DFE-B39D-4CE626C48FB1}">
      <dgm:prSet phldr="0"/>
      <dgm:spPr/>
      <dgm:t>
        <a:bodyPr/>
        <a:lstStyle/>
        <a:p>
          <a:pPr algn="l"/>
          <a:r>
            <a:rPr lang="en-GB" dirty="0"/>
            <a:t>Improve Club Governance Standards</a:t>
          </a:r>
        </a:p>
      </dgm:t>
    </dgm:pt>
    <dgm:pt modelId="{4DDD1B94-23A6-4CCB-980D-4B8C7CD4DC24}" type="parTrans" cxnId="{8F31E994-83AE-4403-9148-439328473744}">
      <dgm:prSet/>
      <dgm:spPr/>
    </dgm:pt>
    <dgm:pt modelId="{2050A1FB-CEFA-4290-AE57-E50E42FEFE91}" type="sibTrans" cxnId="{8F31E994-83AE-4403-9148-439328473744}">
      <dgm:prSet/>
      <dgm:spPr/>
    </dgm:pt>
    <dgm:pt modelId="{C8EB54C9-4655-47B4-B560-7CBD18DC84A9}">
      <dgm:prSet phldr="0"/>
      <dgm:spPr/>
      <dgm:t>
        <a:bodyPr/>
        <a:lstStyle/>
        <a:p>
          <a:pPr algn="l"/>
          <a:r>
            <a:rPr lang="en-GB" dirty="0"/>
            <a:t>By increasing awareness and adoption of key rules and policies</a:t>
          </a:r>
        </a:p>
      </dgm:t>
    </dgm:pt>
    <dgm:pt modelId="{45F8066D-600F-450A-A34A-040976B073D9}" type="parTrans" cxnId="{F6F21A2B-1A75-477F-A2AE-2AAB1A4BD528}">
      <dgm:prSet/>
      <dgm:spPr/>
    </dgm:pt>
    <dgm:pt modelId="{1EBA6BC2-5FB1-4C06-975F-8B7F6031DAE3}" type="sibTrans" cxnId="{F6F21A2B-1A75-477F-A2AE-2AAB1A4BD528}">
      <dgm:prSet/>
      <dgm:spPr/>
    </dgm:pt>
    <dgm:pt modelId="{C3758E7B-4305-4132-BF97-622974E44D5E}">
      <dgm:prSet phldr="0"/>
      <dgm:spPr/>
      <dgm:t>
        <a:bodyPr/>
        <a:lstStyle/>
        <a:p>
          <a:pPr algn="l"/>
          <a:r>
            <a:rPr lang="en-GB" dirty="0"/>
            <a:t>Simplify Volunteer Workload</a:t>
          </a:r>
        </a:p>
      </dgm:t>
    </dgm:pt>
    <dgm:pt modelId="{34CE3C0B-FBFF-4E9C-88AB-195A950A045F}" type="parTrans" cxnId="{8E94720D-BF3E-4D2C-AC91-7C6C1CB25178}">
      <dgm:prSet/>
      <dgm:spPr/>
    </dgm:pt>
    <dgm:pt modelId="{5E6B5A28-517F-4631-8956-6791F3CFA67D}" type="sibTrans" cxnId="{8E94720D-BF3E-4D2C-AC91-7C6C1CB25178}">
      <dgm:prSet/>
      <dgm:spPr/>
    </dgm:pt>
    <dgm:pt modelId="{74E0370D-41DB-46FC-AD94-7D92D934BCE1}">
      <dgm:prSet phldr="0"/>
      <dgm:spPr/>
      <dgm:t>
        <a:bodyPr/>
        <a:lstStyle/>
        <a:p>
          <a:pPr algn="l"/>
          <a:r>
            <a:rPr lang="en-GB" dirty="0"/>
            <a:t>Streamlining the information and documentation Clubs are routinely asked to provide</a:t>
          </a:r>
        </a:p>
      </dgm:t>
    </dgm:pt>
    <dgm:pt modelId="{2CD082C8-1AFD-4C0C-8326-DFFC9698C63C}" type="parTrans" cxnId="{048792F6-DA1B-490E-AB16-BFD5CB4EFB17}">
      <dgm:prSet/>
      <dgm:spPr/>
    </dgm:pt>
    <dgm:pt modelId="{533A2678-D3D2-403A-B21E-67A82889BE44}" type="sibTrans" cxnId="{048792F6-DA1B-490E-AB16-BFD5CB4EFB17}">
      <dgm:prSet/>
      <dgm:spPr/>
    </dgm:pt>
    <dgm:pt modelId="{859061B1-3992-4AB4-B00F-FC66C833073F}">
      <dgm:prSet phldr="0"/>
      <dgm:spPr/>
      <dgm:t>
        <a:bodyPr/>
        <a:lstStyle/>
        <a:p>
          <a:pPr algn="l"/>
          <a:r>
            <a:rPr lang="en-GB" dirty="0"/>
            <a:t>Support Evidence-Based Decisions</a:t>
          </a:r>
        </a:p>
      </dgm:t>
    </dgm:pt>
    <dgm:pt modelId="{C9509E89-7EE4-4F05-8AAE-546A0980384F}" type="parTrans" cxnId="{BADA096F-6718-40C1-9908-5F108EFDC037}">
      <dgm:prSet/>
      <dgm:spPr/>
    </dgm:pt>
    <dgm:pt modelId="{89108AE9-F477-4B8F-A2A4-757205AE92D1}" type="sibTrans" cxnId="{BADA096F-6718-40C1-9908-5F108EFDC037}">
      <dgm:prSet/>
      <dgm:spPr/>
    </dgm:pt>
    <dgm:pt modelId="{06ADB3B8-2F7A-448F-986E-AB8296B0077E}">
      <dgm:prSet phldr="0"/>
      <dgm:spPr/>
      <dgm:t>
        <a:bodyPr/>
        <a:lstStyle/>
        <a:p>
          <a:pPr algn="l"/>
          <a:r>
            <a:rPr lang="en-GB" dirty="0"/>
            <a:t>By gathering data on Club performance to inform planning and resourcing decisions and helping Clubs benchmark their performance</a:t>
          </a:r>
        </a:p>
      </dgm:t>
    </dgm:pt>
    <dgm:pt modelId="{02A4EC5B-75F0-46B0-B0C2-2078CAFFB417}" type="parTrans" cxnId="{F70A9D75-C42B-4746-972A-CE7CA1CDAE25}">
      <dgm:prSet/>
      <dgm:spPr/>
    </dgm:pt>
    <dgm:pt modelId="{51829C52-925F-4008-B1BA-57FA9C43CE12}" type="sibTrans" cxnId="{F70A9D75-C42B-4746-972A-CE7CA1CDAE25}">
      <dgm:prSet/>
      <dgm:spPr/>
    </dgm:pt>
    <dgm:pt modelId="{4443FEC1-1667-4254-A685-45765C763BC0}">
      <dgm:prSet phldr="0"/>
      <dgm:spPr/>
      <dgm:t>
        <a:bodyPr/>
        <a:lstStyle/>
        <a:p>
          <a:pPr algn="l"/>
          <a:r>
            <a:rPr lang="en-GB" dirty="0"/>
            <a:t>Reward Clubs</a:t>
          </a:r>
        </a:p>
      </dgm:t>
    </dgm:pt>
    <dgm:pt modelId="{2F72F309-668E-458F-AAFB-E40783C5E2E4}" type="parTrans" cxnId="{65A8EB70-298A-4580-8B85-655DFD68503A}">
      <dgm:prSet/>
      <dgm:spPr/>
    </dgm:pt>
    <dgm:pt modelId="{A97E457B-45B7-43E4-9765-47C5ADBCCC2F}" type="sibTrans" cxnId="{65A8EB70-298A-4580-8B85-655DFD68503A}">
      <dgm:prSet/>
      <dgm:spPr/>
    </dgm:pt>
    <dgm:pt modelId="{5DF20FC9-7F13-437A-89FA-EECE3EA1BD80}">
      <dgm:prSet phldr="0"/>
      <dgm:spPr/>
      <dgm:t>
        <a:bodyPr/>
        <a:lstStyle/>
        <a:p>
          <a:pPr algn="l"/>
          <a:r>
            <a:rPr lang="en-GB" dirty="0"/>
            <a:t>By giving them valuable rewards in recognition of their commitment to good governance</a:t>
          </a:r>
        </a:p>
      </dgm:t>
    </dgm:pt>
    <dgm:pt modelId="{78A288DE-D606-4C9E-AEBB-1ACAAA46AA13}" type="parTrans" cxnId="{DB630A59-1970-4B4D-82EC-3A7E2DB2DB41}">
      <dgm:prSet/>
      <dgm:spPr/>
    </dgm:pt>
    <dgm:pt modelId="{6A186C43-D8CE-4199-9CE2-08ABFE6497FC}" type="sibTrans" cxnId="{DB630A59-1970-4B4D-82EC-3A7E2DB2DB41}">
      <dgm:prSet/>
      <dgm:spPr/>
    </dgm:pt>
    <dgm:pt modelId="{B9822C3F-3AE1-4734-B79B-F8FC750D2D7D}" type="pres">
      <dgm:prSet presAssocID="{D7707F8C-1430-40F9-8F29-216DE9E88E38}" presName="Name0" presStyleCnt="0">
        <dgm:presLayoutVars>
          <dgm:dir/>
          <dgm:animLvl val="lvl"/>
          <dgm:resizeHandles/>
        </dgm:presLayoutVars>
      </dgm:prSet>
      <dgm:spPr/>
    </dgm:pt>
    <dgm:pt modelId="{84DD6681-9B41-4EF9-9C40-37E9FB3609FC}" type="pres">
      <dgm:prSet presAssocID="{1385AA9A-2BB1-4ACC-9B8F-79D54FE3D53F}" presName="linNode" presStyleCnt="0"/>
      <dgm:spPr/>
    </dgm:pt>
    <dgm:pt modelId="{0CC50278-D26C-4D2E-A2AF-E13B63F3430E}" type="pres">
      <dgm:prSet presAssocID="{1385AA9A-2BB1-4ACC-9B8F-79D54FE3D53F}" presName="parentShp" presStyleLbl="node1" presStyleIdx="0" presStyleCnt="5">
        <dgm:presLayoutVars>
          <dgm:bulletEnabled val="1"/>
        </dgm:presLayoutVars>
      </dgm:prSet>
      <dgm:spPr/>
    </dgm:pt>
    <dgm:pt modelId="{68018592-A809-4D6F-98D5-5C7B3415C3CD}" type="pres">
      <dgm:prSet presAssocID="{1385AA9A-2BB1-4ACC-9B8F-79D54FE3D53F}" presName="childShp" presStyleLbl="bgAccFollowNode1" presStyleIdx="0" presStyleCnt="5">
        <dgm:presLayoutVars>
          <dgm:bulletEnabled val="1"/>
        </dgm:presLayoutVars>
      </dgm:prSet>
      <dgm:spPr/>
    </dgm:pt>
    <dgm:pt modelId="{AA7D1FB2-AF47-4CE1-AFDC-7C6CA24D2E6F}" type="pres">
      <dgm:prSet presAssocID="{76480333-F44D-4C5E-873D-83576B05F3D2}" presName="spacing" presStyleCnt="0"/>
      <dgm:spPr/>
    </dgm:pt>
    <dgm:pt modelId="{B228FF5C-7135-4BCB-BB7D-48562D06E223}" type="pres">
      <dgm:prSet presAssocID="{22FA0126-9B41-4DFE-B39D-4CE626C48FB1}" presName="linNode" presStyleCnt="0"/>
      <dgm:spPr/>
    </dgm:pt>
    <dgm:pt modelId="{2E14BA85-2D4C-4F20-94FC-3E0F79AFE78E}" type="pres">
      <dgm:prSet presAssocID="{22FA0126-9B41-4DFE-B39D-4CE626C48FB1}" presName="parentShp" presStyleLbl="node1" presStyleIdx="1" presStyleCnt="5">
        <dgm:presLayoutVars>
          <dgm:bulletEnabled val="1"/>
        </dgm:presLayoutVars>
      </dgm:prSet>
      <dgm:spPr/>
    </dgm:pt>
    <dgm:pt modelId="{611B2FE0-18C7-45A9-8B6C-FB0FC803B2B5}" type="pres">
      <dgm:prSet presAssocID="{22FA0126-9B41-4DFE-B39D-4CE626C48FB1}" presName="childShp" presStyleLbl="bgAccFollowNode1" presStyleIdx="1" presStyleCnt="5">
        <dgm:presLayoutVars>
          <dgm:bulletEnabled val="1"/>
        </dgm:presLayoutVars>
      </dgm:prSet>
      <dgm:spPr/>
    </dgm:pt>
    <dgm:pt modelId="{302A9454-9A66-4BDC-BDA2-FF931D34367D}" type="pres">
      <dgm:prSet presAssocID="{2050A1FB-CEFA-4290-AE57-E50E42FEFE91}" presName="spacing" presStyleCnt="0"/>
      <dgm:spPr/>
    </dgm:pt>
    <dgm:pt modelId="{45219967-6771-40CA-92F0-1CFD8E2B8A7D}" type="pres">
      <dgm:prSet presAssocID="{C3758E7B-4305-4132-BF97-622974E44D5E}" presName="linNode" presStyleCnt="0"/>
      <dgm:spPr/>
    </dgm:pt>
    <dgm:pt modelId="{96FA2AE6-E8C0-4456-B877-E8F14C485931}" type="pres">
      <dgm:prSet presAssocID="{C3758E7B-4305-4132-BF97-622974E44D5E}" presName="parentShp" presStyleLbl="node1" presStyleIdx="2" presStyleCnt="5">
        <dgm:presLayoutVars>
          <dgm:bulletEnabled val="1"/>
        </dgm:presLayoutVars>
      </dgm:prSet>
      <dgm:spPr/>
    </dgm:pt>
    <dgm:pt modelId="{E427769C-3F12-4CF5-A49E-C9D6FBB9D20A}" type="pres">
      <dgm:prSet presAssocID="{C3758E7B-4305-4132-BF97-622974E44D5E}" presName="childShp" presStyleLbl="bgAccFollowNode1" presStyleIdx="2" presStyleCnt="5">
        <dgm:presLayoutVars>
          <dgm:bulletEnabled val="1"/>
        </dgm:presLayoutVars>
      </dgm:prSet>
      <dgm:spPr/>
    </dgm:pt>
    <dgm:pt modelId="{AD0A55AD-F538-494C-8254-EAD83A71E692}" type="pres">
      <dgm:prSet presAssocID="{5E6B5A28-517F-4631-8956-6791F3CFA67D}" presName="spacing" presStyleCnt="0"/>
      <dgm:spPr/>
    </dgm:pt>
    <dgm:pt modelId="{E6297074-55E5-44F9-8607-C2D2382064E1}" type="pres">
      <dgm:prSet presAssocID="{859061B1-3992-4AB4-B00F-FC66C833073F}" presName="linNode" presStyleCnt="0"/>
      <dgm:spPr/>
    </dgm:pt>
    <dgm:pt modelId="{ED279349-6807-412B-9D41-5734102D11E6}" type="pres">
      <dgm:prSet presAssocID="{859061B1-3992-4AB4-B00F-FC66C833073F}" presName="parentShp" presStyleLbl="node1" presStyleIdx="3" presStyleCnt="5">
        <dgm:presLayoutVars>
          <dgm:bulletEnabled val="1"/>
        </dgm:presLayoutVars>
      </dgm:prSet>
      <dgm:spPr/>
    </dgm:pt>
    <dgm:pt modelId="{B91909E3-7D97-4E41-B8C6-957F1CF5DA91}" type="pres">
      <dgm:prSet presAssocID="{859061B1-3992-4AB4-B00F-FC66C833073F}" presName="childShp" presStyleLbl="bgAccFollowNode1" presStyleIdx="3" presStyleCnt="5">
        <dgm:presLayoutVars>
          <dgm:bulletEnabled val="1"/>
        </dgm:presLayoutVars>
      </dgm:prSet>
      <dgm:spPr/>
    </dgm:pt>
    <dgm:pt modelId="{FECC58E0-8557-43DD-9E64-663ECBE9893D}" type="pres">
      <dgm:prSet presAssocID="{89108AE9-F477-4B8F-A2A4-757205AE92D1}" presName="spacing" presStyleCnt="0"/>
      <dgm:spPr/>
    </dgm:pt>
    <dgm:pt modelId="{F6970D59-610E-440F-9855-CE7B90432B5E}" type="pres">
      <dgm:prSet presAssocID="{4443FEC1-1667-4254-A685-45765C763BC0}" presName="linNode" presStyleCnt="0"/>
      <dgm:spPr/>
    </dgm:pt>
    <dgm:pt modelId="{65AFEB68-968F-4130-A169-FE0628E1C0B1}" type="pres">
      <dgm:prSet presAssocID="{4443FEC1-1667-4254-A685-45765C763BC0}" presName="parentShp" presStyleLbl="node1" presStyleIdx="4" presStyleCnt="5">
        <dgm:presLayoutVars>
          <dgm:bulletEnabled val="1"/>
        </dgm:presLayoutVars>
      </dgm:prSet>
      <dgm:spPr/>
    </dgm:pt>
    <dgm:pt modelId="{1A489C12-3BE5-4FAD-8233-1B49107579EA}" type="pres">
      <dgm:prSet presAssocID="{4443FEC1-1667-4254-A685-45765C763BC0}" presName="childShp" presStyleLbl="bgAccFollowNode1" presStyleIdx="4" presStyleCnt="5">
        <dgm:presLayoutVars>
          <dgm:bulletEnabled val="1"/>
        </dgm:presLayoutVars>
      </dgm:prSet>
      <dgm:spPr/>
    </dgm:pt>
  </dgm:ptLst>
  <dgm:cxnLst>
    <dgm:cxn modelId="{8E94720D-BF3E-4D2C-AC91-7C6C1CB25178}" srcId="{D7707F8C-1430-40F9-8F29-216DE9E88E38}" destId="{C3758E7B-4305-4132-BF97-622974E44D5E}" srcOrd="2" destOrd="0" parTransId="{34CE3C0B-FBFF-4E9C-88AB-195A950A045F}" sibTransId="{5E6B5A28-517F-4631-8956-6791F3CFA67D}"/>
    <dgm:cxn modelId="{FB0B5D24-870A-43BA-BF4E-46B63D786544}" type="presOf" srcId="{5DF20FC9-7F13-437A-89FA-EECE3EA1BD80}" destId="{1A489C12-3BE5-4FAD-8233-1B49107579EA}" srcOrd="0" destOrd="0" presId="urn:microsoft.com/office/officeart/2005/8/layout/vList6"/>
    <dgm:cxn modelId="{F6F21A2B-1A75-477F-A2AE-2AAB1A4BD528}" srcId="{22FA0126-9B41-4DFE-B39D-4CE626C48FB1}" destId="{C8EB54C9-4655-47B4-B560-7CBD18DC84A9}" srcOrd="0" destOrd="0" parTransId="{45F8066D-600F-450A-A34A-040976B073D9}" sibTransId="{1EBA6BC2-5FB1-4C06-975F-8B7F6031DAE3}"/>
    <dgm:cxn modelId="{D20D9137-E3F2-40EC-88A7-E73467733C55}" type="presOf" srcId="{22FA0126-9B41-4DFE-B39D-4CE626C48FB1}" destId="{2E14BA85-2D4C-4F20-94FC-3E0F79AFE78E}" srcOrd="0" destOrd="0" presId="urn:microsoft.com/office/officeart/2005/8/layout/vList6"/>
    <dgm:cxn modelId="{F509E63B-1FB8-4689-9767-A32433A1523F}" type="presOf" srcId="{06ADB3B8-2F7A-448F-986E-AB8296B0077E}" destId="{B91909E3-7D97-4E41-B8C6-957F1CF5DA91}" srcOrd="0" destOrd="0" presId="urn:microsoft.com/office/officeart/2005/8/layout/vList6"/>
    <dgm:cxn modelId="{17A3EB5D-330C-4D3E-AE7A-6E715F93E05D}" type="presOf" srcId="{4443FEC1-1667-4254-A685-45765C763BC0}" destId="{65AFEB68-968F-4130-A169-FE0628E1C0B1}" srcOrd="0" destOrd="0" presId="urn:microsoft.com/office/officeart/2005/8/layout/vList6"/>
    <dgm:cxn modelId="{659EBA47-701D-4EA6-9487-3BF7C810C8AA}" type="presOf" srcId="{BE101353-9567-4D52-8F8A-AB6908049F6F}" destId="{68018592-A809-4D6F-98D5-5C7B3415C3CD}" srcOrd="0" destOrd="0" presId="urn:microsoft.com/office/officeart/2005/8/layout/vList6"/>
    <dgm:cxn modelId="{BADA096F-6718-40C1-9908-5F108EFDC037}" srcId="{D7707F8C-1430-40F9-8F29-216DE9E88E38}" destId="{859061B1-3992-4AB4-B00F-FC66C833073F}" srcOrd="3" destOrd="0" parTransId="{C9509E89-7EE4-4F05-8AAE-546A0980384F}" sibTransId="{89108AE9-F477-4B8F-A2A4-757205AE92D1}"/>
    <dgm:cxn modelId="{65A8EB70-298A-4580-8B85-655DFD68503A}" srcId="{D7707F8C-1430-40F9-8F29-216DE9E88E38}" destId="{4443FEC1-1667-4254-A685-45765C763BC0}" srcOrd="4" destOrd="0" parTransId="{2F72F309-668E-458F-AAFB-E40783C5E2E4}" sibTransId="{A97E457B-45B7-43E4-9765-47C5ADBCCC2F}"/>
    <dgm:cxn modelId="{F70A9D75-C42B-4746-972A-CE7CA1CDAE25}" srcId="{859061B1-3992-4AB4-B00F-FC66C833073F}" destId="{06ADB3B8-2F7A-448F-986E-AB8296B0077E}" srcOrd="0" destOrd="0" parTransId="{02A4EC5B-75F0-46B0-B0C2-2078CAFFB417}" sibTransId="{51829C52-925F-4008-B1BA-57FA9C43CE12}"/>
    <dgm:cxn modelId="{3925A175-03A0-498D-A798-223FD16FF5CE}" type="presOf" srcId="{1385AA9A-2BB1-4ACC-9B8F-79D54FE3D53F}" destId="{0CC50278-D26C-4D2E-A2AF-E13B63F3430E}" srcOrd="0" destOrd="0" presId="urn:microsoft.com/office/officeart/2005/8/layout/vList6"/>
    <dgm:cxn modelId="{DB630A59-1970-4B4D-82EC-3A7E2DB2DB41}" srcId="{4443FEC1-1667-4254-A685-45765C763BC0}" destId="{5DF20FC9-7F13-437A-89FA-EECE3EA1BD80}" srcOrd="0" destOrd="0" parTransId="{78A288DE-D606-4C9E-AEBB-1ACAAA46AA13}" sibTransId="{6A186C43-D8CE-4199-9CE2-08ABFE6497FC}"/>
    <dgm:cxn modelId="{2F8B7082-FB2B-4FBC-8D1F-0E2B970005D7}" type="presOf" srcId="{C8EB54C9-4655-47B4-B560-7CBD18DC84A9}" destId="{611B2FE0-18C7-45A9-8B6C-FB0FC803B2B5}" srcOrd="0" destOrd="0" presId="urn:microsoft.com/office/officeart/2005/8/layout/vList6"/>
    <dgm:cxn modelId="{D643628B-790E-4D58-8524-6F019649BD27}" srcId="{D7707F8C-1430-40F9-8F29-216DE9E88E38}" destId="{1385AA9A-2BB1-4ACC-9B8F-79D54FE3D53F}" srcOrd="0" destOrd="0" parTransId="{A48A9FFF-771A-406B-B702-74F090703012}" sibTransId="{76480333-F44D-4C5E-873D-83576B05F3D2}"/>
    <dgm:cxn modelId="{8F31E994-83AE-4403-9148-439328473744}" srcId="{D7707F8C-1430-40F9-8F29-216DE9E88E38}" destId="{22FA0126-9B41-4DFE-B39D-4CE626C48FB1}" srcOrd="1" destOrd="0" parTransId="{4DDD1B94-23A6-4CCB-980D-4B8C7CD4DC24}" sibTransId="{2050A1FB-CEFA-4290-AE57-E50E42FEFE91}"/>
    <dgm:cxn modelId="{D5DC1FB8-C3A6-4462-B8F3-346FF1CFF3F3}" srcId="{1385AA9A-2BB1-4ACC-9B8F-79D54FE3D53F}" destId="{BE101353-9567-4D52-8F8A-AB6908049F6F}" srcOrd="0" destOrd="0" parTransId="{CEA00262-9D6C-446B-A9CD-035E878E0B2D}" sibTransId="{8731D0EA-D02D-40EF-97CC-953F81FD089A}"/>
    <dgm:cxn modelId="{0BCA19BE-E8C3-4CDD-8365-828ADBD04EF2}" type="presOf" srcId="{859061B1-3992-4AB4-B00F-FC66C833073F}" destId="{ED279349-6807-412B-9D41-5734102D11E6}" srcOrd="0" destOrd="0" presId="urn:microsoft.com/office/officeart/2005/8/layout/vList6"/>
    <dgm:cxn modelId="{389D95CD-24A6-4D10-B438-D152728214F0}" type="presOf" srcId="{D7707F8C-1430-40F9-8F29-216DE9E88E38}" destId="{B9822C3F-3AE1-4734-B79B-F8FC750D2D7D}" srcOrd="0" destOrd="0" presId="urn:microsoft.com/office/officeart/2005/8/layout/vList6"/>
    <dgm:cxn modelId="{BEB7B3EE-8FF8-4526-9745-71A1A3D6F1A4}" type="presOf" srcId="{C3758E7B-4305-4132-BF97-622974E44D5E}" destId="{96FA2AE6-E8C0-4456-B877-E8F14C485931}" srcOrd="0" destOrd="0" presId="urn:microsoft.com/office/officeart/2005/8/layout/vList6"/>
    <dgm:cxn modelId="{D60B1CF4-FA26-4F81-82F7-E6F54169EB52}" type="presOf" srcId="{74E0370D-41DB-46FC-AD94-7D92D934BCE1}" destId="{E427769C-3F12-4CF5-A49E-C9D6FBB9D20A}" srcOrd="0" destOrd="0" presId="urn:microsoft.com/office/officeart/2005/8/layout/vList6"/>
    <dgm:cxn modelId="{048792F6-DA1B-490E-AB16-BFD5CB4EFB17}" srcId="{C3758E7B-4305-4132-BF97-622974E44D5E}" destId="{74E0370D-41DB-46FC-AD94-7D92D934BCE1}" srcOrd="0" destOrd="0" parTransId="{2CD082C8-1AFD-4C0C-8326-DFFC9698C63C}" sibTransId="{533A2678-D3D2-403A-B21E-67A82889BE44}"/>
    <dgm:cxn modelId="{6D653689-A1BC-4811-B0F9-A547EC20272F}" type="presParOf" srcId="{B9822C3F-3AE1-4734-B79B-F8FC750D2D7D}" destId="{84DD6681-9B41-4EF9-9C40-37E9FB3609FC}" srcOrd="0" destOrd="0" presId="urn:microsoft.com/office/officeart/2005/8/layout/vList6"/>
    <dgm:cxn modelId="{FDFFB7CD-E6FA-4FF6-9144-C1FBB5ED1611}" type="presParOf" srcId="{84DD6681-9B41-4EF9-9C40-37E9FB3609FC}" destId="{0CC50278-D26C-4D2E-A2AF-E13B63F3430E}" srcOrd="0" destOrd="0" presId="urn:microsoft.com/office/officeart/2005/8/layout/vList6"/>
    <dgm:cxn modelId="{5B90B138-F4B9-4335-99D1-C3E0E80E0DD1}" type="presParOf" srcId="{84DD6681-9B41-4EF9-9C40-37E9FB3609FC}" destId="{68018592-A809-4D6F-98D5-5C7B3415C3CD}" srcOrd="1" destOrd="0" presId="urn:microsoft.com/office/officeart/2005/8/layout/vList6"/>
    <dgm:cxn modelId="{053FD7AA-99AE-4CD5-9B9E-6EF4887BF39F}" type="presParOf" srcId="{B9822C3F-3AE1-4734-B79B-F8FC750D2D7D}" destId="{AA7D1FB2-AF47-4CE1-AFDC-7C6CA24D2E6F}" srcOrd="1" destOrd="0" presId="urn:microsoft.com/office/officeart/2005/8/layout/vList6"/>
    <dgm:cxn modelId="{71B3B3D9-741B-449B-8DF1-BF82BF40ED2A}" type="presParOf" srcId="{B9822C3F-3AE1-4734-B79B-F8FC750D2D7D}" destId="{B228FF5C-7135-4BCB-BB7D-48562D06E223}" srcOrd="2" destOrd="0" presId="urn:microsoft.com/office/officeart/2005/8/layout/vList6"/>
    <dgm:cxn modelId="{23B1C3CB-8003-4864-9008-DCFC25FEC4BA}" type="presParOf" srcId="{B228FF5C-7135-4BCB-BB7D-48562D06E223}" destId="{2E14BA85-2D4C-4F20-94FC-3E0F79AFE78E}" srcOrd="0" destOrd="0" presId="urn:microsoft.com/office/officeart/2005/8/layout/vList6"/>
    <dgm:cxn modelId="{25351513-D05D-4BD2-9AFE-A8C24A485B01}" type="presParOf" srcId="{B228FF5C-7135-4BCB-BB7D-48562D06E223}" destId="{611B2FE0-18C7-45A9-8B6C-FB0FC803B2B5}" srcOrd="1" destOrd="0" presId="urn:microsoft.com/office/officeart/2005/8/layout/vList6"/>
    <dgm:cxn modelId="{8D9DFDAB-1B0F-4DF0-B97D-E98C4F1D1F20}" type="presParOf" srcId="{B9822C3F-3AE1-4734-B79B-F8FC750D2D7D}" destId="{302A9454-9A66-4BDC-BDA2-FF931D34367D}" srcOrd="3" destOrd="0" presId="urn:microsoft.com/office/officeart/2005/8/layout/vList6"/>
    <dgm:cxn modelId="{E720A904-7795-48CA-8F9B-10D8871EECDA}" type="presParOf" srcId="{B9822C3F-3AE1-4734-B79B-F8FC750D2D7D}" destId="{45219967-6771-40CA-92F0-1CFD8E2B8A7D}" srcOrd="4" destOrd="0" presId="urn:microsoft.com/office/officeart/2005/8/layout/vList6"/>
    <dgm:cxn modelId="{608348F8-BA74-4A85-A5A3-267A4CCA7807}" type="presParOf" srcId="{45219967-6771-40CA-92F0-1CFD8E2B8A7D}" destId="{96FA2AE6-E8C0-4456-B877-E8F14C485931}" srcOrd="0" destOrd="0" presId="urn:microsoft.com/office/officeart/2005/8/layout/vList6"/>
    <dgm:cxn modelId="{605573FD-B32D-4C32-8F7A-300BAEA48F95}" type="presParOf" srcId="{45219967-6771-40CA-92F0-1CFD8E2B8A7D}" destId="{E427769C-3F12-4CF5-A49E-C9D6FBB9D20A}" srcOrd="1" destOrd="0" presId="urn:microsoft.com/office/officeart/2005/8/layout/vList6"/>
    <dgm:cxn modelId="{F41D8A36-8C2E-4A57-8EA9-C5F011057174}" type="presParOf" srcId="{B9822C3F-3AE1-4734-B79B-F8FC750D2D7D}" destId="{AD0A55AD-F538-494C-8254-EAD83A71E692}" srcOrd="5" destOrd="0" presId="urn:microsoft.com/office/officeart/2005/8/layout/vList6"/>
    <dgm:cxn modelId="{B1253090-3E37-4CA7-A52A-BC1FD56AA5AA}" type="presParOf" srcId="{B9822C3F-3AE1-4734-B79B-F8FC750D2D7D}" destId="{E6297074-55E5-44F9-8607-C2D2382064E1}" srcOrd="6" destOrd="0" presId="urn:microsoft.com/office/officeart/2005/8/layout/vList6"/>
    <dgm:cxn modelId="{2A8764B1-B7EC-4C5A-97D2-0AC5605EA8ED}" type="presParOf" srcId="{E6297074-55E5-44F9-8607-C2D2382064E1}" destId="{ED279349-6807-412B-9D41-5734102D11E6}" srcOrd="0" destOrd="0" presId="urn:microsoft.com/office/officeart/2005/8/layout/vList6"/>
    <dgm:cxn modelId="{47CA5529-A077-4CE4-A07D-ACA043F3EEC4}" type="presParOf" srcId="{E6297074-55E5-44F9-8607-C2D2382064E1}" destId="{B91909E3-7D97-4E41-B8C6-957F1CF5DA91}" srcOrd="1" destOrd="0" presId="urn:microsoft.com/office/officeart/2005/8/layout/vList6"/>
    <dgm:cxn modelId="{6C5D943F-FF8D-4071-A948-F07332FEC71E}" type="presParOf" srcId="{B9822C3F-3AE1-4734-B79B-F8FC750D2D7D}" destId="{FECC58E0-8557-43DD-9E64-663ECBE9893D}" srcOrd="7" destOrd="0" presId="urn:microsoft.com/office/officeart/2005/8/layout/vList6"/>
    <dgm:cxn modelId="{92DA7072-A41E-41A5-9D41-DB18CC11736E}" type="presParOf" srcId="{B9822C3F-3AE1-4734-B79B-F8FC750D2D7D}" destId="{F6970D59-610E-440F-9855-CE7B90432B5E}" srcOrd="8" destOrd="0" presId="urn:microsoft.com/office/officeart/2005/8/layout/vList6"/>
    <dgm:cxn modelId="{24516B04-C44D-489D-B931-24689C963035}" type="presParOf" srcId="{F6970D59-610E-440F-9855-CE7B90432B5E}" destId="{65AFEB68-968F-4130-A169-FE0628E1C0B1}" srcOrd="0" destOrd="0" presId="urn:microsoft.com/office/officeart/2005/8/layout/vList6"/>
    <dgm:cxn modelId="{C7369C78-B9BB-45CD-931D-32AAAD1CE586}" type="presParOf" srcId="{F6970D59-610E-440F-9855-CE7B90432B5E}" destId="{1A489C12-3BE5-4FAD-8233-1B49107579EA}"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16AC3D-C63F-4C62-B45C-EFFD43808AB9}"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IE"/>
        </a:p>
      </dgm:t>
    </dgm:pt>
    <dgm:pt modelId="{A06B039E-1F42-4F67-BBEB-9CB56DB4FAF7}">
      <dgm:prSet phldrT="[Text]" custT="1"/>
      <dgm:spPr/>
      <dgm:t>
        <a:bodyPr/>
        <a:lstStyle/>
        <a:p>
          <a:r>
            <a:rPr lang="en-IE" sz="2800" b="0" dirty="0"/>
            <a:t>Fellow and Previous Club Officers</a:t>
          </a:r>
        </a:p>
      </dgm:t>
    </dgm:pt>
    <dgm:pt modelId="{9EEE0BDE-76EB-4858-9720-34BAF4DFDA95}" type="parTrans" cxnId="{F8276C30-8701-4D71-861B-056DD31F524D}">
      <dgm:prSet/>
      <dgm:spPr/>
      <dgm:t>
        <a:bodyPr/>
        <a:lstStyle/>
        <a:p>
          <a:endParaRPr lang="en-IE" sz="2800" b="0"/>
        </a:p>
      </dgm:t>
    </dgm:pt>
    <dgm:pt modelId="{B4DC1B51-8D49-4F5F-9673-FE144E54E2E0}" type="sibTrans" cxnId="{F8276C30-8701-4D71-861B-056DD31F524D}">
      <dgm:prSet/>
      <dgm:spPr/>
      <dgm:t>
        <a:bodyPr/>
        <a:lstStyle/>
        <a:p>
          <a:endParaRPr lang="en-IE" sz="2800" b="0"/>
        </a:p>
      </dgm:t>
    </dgm:pt>
    <dgm:pt modelId="{BDF50746-10F8-417A-B2D9-EB07F61ABE8F}">
      <dgm:prSet phldrT="[Text]" custT="1"/>
      <dgm:spPr/>
      <dgm:t>
        <a:bodyPr/>
        <a:lstStyle/>
        <a:p>
          <a:r>
            <a:rPr lang="en-IE" sz="2800" b="0" dirty="0"/>
            <a:t>County Board officers</a:t>
          </a:r>
        </a:p>
      </dgm:t>
    </dgm:pt>
    <dgm:pt modelId="{F9FCC543-9A9F-439F-AF48-5B588A5E2B61}" type="parTrans" cxnId="{E716A434-3851-4663-B060-B1BB7A0199D3}">
      <dgm:prSet/>
      <dgm:spPr/>
      <dgm:t>
        <a:bodyPr/>
        <a:lstStyle/>
        <a:p>
          <a:endParaRPr lang="en-IE" sz="2800" b="0"/>
        </a:p>
      </dgm:t>
    </dgm:pt>
    <dgm:pt modelId="{3DEC5B77-A7E1-4ED1-A351-7EE64CCE7067}" type="sibTrans" cxnId="{E716A434-3851-4663-B060-B1BB7A0199D3}">
      <dgm:prSet/>
      <dgm:spPr/>
      <dgm:t>
        <a:bodyPr/>
        <a:lstStyle/>
        <a:p>
          <a:endParaRPr lang="en-IE" sz="2800" b="0"/>
        </a:p>
      </dgm:t>
    </dgm:pt>
    <dgm:pt modelId="{046FA8FE-28DD-4E06-BB73-01CC12631EA3}">
      <dgm:prSet custT="1"/>
      <dgm:spPr/>
      <dgm:t>
        <a:bodyPr/>
        <a:lstStyle/>
        <a:p>
          <a:r>
            <a:rPr lang="en-IE" sz="2800" b="0" dirty="0"/>
            <a:t>Official Guide and Club Constitution</a:t>
          </a:r>
        </a:p>
      </dgm:t>
    </dgm:pt>
    <dgm:pt modelId="{DF3B47BB-310A-4A9E-8479-EC9A4E84156E}" type="parTrans" cxnId="{CD18B402-3720-42C0-91B9-3240D4048F33}">
      <dgm:prSet/>
      <dgm:spPr/>
      <dgm:t>
        <a:bodyPr/>
        <a:lstStyle/>
        <a:p>
          <a:endParaRPr lang="en-IE" sz="2800" b="0"/>
        </a:p>
      </dgm:t>
    </dgm:pt>
    <dgm:pt modelId="{B89BCD73-B437-46C2-923F-AB3A446A598C}" type="sibTrans" cxnId="{CD18B402-3720-42C0-91B9-3240D4048F33}">
      <dgm:prSet/>
      <dgm:spPr/>
      <dgm:t>
        <a:bodyPr/>
        <a:lstStyle/>
        <a:p>
          <a:endParaRPr lang="en-IE" sz="2800" b="0"/>
        </a:p>
      </dgm:t>
    </dgm:pt>
    <dgm:pt modelId="{0879CBF9-5DD1-4E41-AD73-175B4E077430}">
      <dgm:prSet custT="1"/>
      <dgm:spPr/>
      <dgm:t>
        <a:bodyPr/>
        <a:lstStyle/>
        <a:p>
          <a:r>
            <a:rPr lang="en-IE" sz="2800" b="0" dirty="0"/>
            <a:t>Club Support Manual</a:t>
          </a:r>
        </a:p>
      </dgm:t>
    </dgm:pt>
    <dgm:pt modelId="{E419F4FE-FFAB-4AD2-A102-62E6CF424160}" type="parTrans" cxnId="{0B968E9E-B41D-4D38-AEF2-1895BA85E31F}">
      <dgm:prSet/>
      <dgm:spPr/>
      <dgm:t>
        <a:bodyPr/>
        <a:lstStyle/>
        <a:p>
          <a:endParaRPr lang="en-IE" sz="2800" b="0"/>
        </a:p>
      </dgm:t>
    </dgm:pt>
    <dgm:pt modelId="{CD61118E-BAD6-4FE9-95E0-087C41E0206C}" type="sibTrans" cxnId="{0B968E9E-B41D-4D38-AEF2-1895BA85E31F}">
      <dgm:prSet/>
      <dgm:spPr/>
      <dgm:t>
        <a:bodyPr/>
        <a:lstStyle/>
        <a:p>
          <a:endParaRPr lang="en-IE" sz="2800" b="0"/>
        </a:p>
      </dgm:t>
    </dgm:pt>
    <dgm:pt modelId="{75F6D9FD-1D81-4262-997A-E646CE5949A1}">
      <dgm:prSet custT="1"/>
      <dgm:spPr/>
      <dgm:t>
        <a:bodyPr/>
        <a:lstStyle/>
        <a:p>
          <a:r>
            <a:rPr lang="en-IE" sz="2800" b="0" dirty="0"/>
            <a:t>GAA eLearning Portal</a:t>
          </a:r>
        </a:p>
      </dgm:t>
    </dgm:pt>
    <dgm:pt modelId="{237CE790-FD78-4E11-A042-8AE783EEB108}" type="parTrans" cxnId="{D1614566-E61F-4552-A824-2835C8BF9CC6}">
      <dgm:prSet/>
      <dgm:spPr/>
      <dgm:t>
        <a:bodyPr/>
        <a:lstStyle/>
        <a:p>
          <a:endParaRPr lang="en-IE" sz="2800" b="0"/>
        </a:p>
      </dgm:t>
    </dgm:pt>
    <dgm:pt modelId="{8883A9B4-2E90-4A80-B1D2-720EE6F9354D}" type="sibTrans" cxnId="{D1614566-E61F-4552-A824-2835C8BF9CC6}">
      <dgm:prSet/>
      <dgm:spPr/>
      <dgm:t>
        <a:bodyPr/>
        <a:lstStyle/>
        <a:p>
          <a:endParaRPr lang="en-IE" sz="2800" b="0"/>
        </a:p>
      </dgm:t>
    </dgm:pt>
    <dgm:pt modelId="{BCBB3B95-A004-4905-87D3-B6F5ECE7C41D}">
      <dgm:prSet phldrT="[Text]" custT="1"/>
      <dgm:spPr/>
      <dgm:t>
        <a:bodyPr/>
        <a:lstStyle/>
        <a:p>
          <a:r>
            <a:rPr lang="en-IE" sz="2800" b="0" dirty="0"/>
            <a:t>Central and Provincial Staff</a:t>
          </a:r>
        </a:p>
      </dgm:t>
    </dgm:pt>
    <dgm:pt modelId="{6B717C0B-92EB-410C-A68E-BA3528ADC5DC}" type="parTrans" cxnId="{A50EDACE-BED3-41B3-A73D-155075E4AF5E}">
      <dgm:prSet/>
      <dgm:spPr/>
      <dgm:t>
        <a:bodyPr/>
        <a:lstStyle/>
        <a:p>
          <a:endParaRPr lang="en-GB"/>
        </a:p>
      </dgm:t>
    </dgm:pt>
    <dgm:pt modelId="{352F81FF-CB56-4742-BED4-97FBF9685A3C}" type="sibTrans" cxnId="{A50EDACE-BED3-41B3-A73D-155075E4AF5E}">
      <dgm:prSet/>
      <dgm:spPr/>
      <dgm:t>
        <a:bodyPr/>
        <a:lstStyle/>
        <a:p>
          <a:endParaRPr lang="en-GB"/>
        </a:p>
      </dgm:t>
    </dgm:pt>
    <dgm:pt modelId="{ECD84F64-8247-485C-B1CF-38C9E99DF6AE}">
      <dgm:prSet phldrT="[Text]" custT="1"/>
      <dgm:spPr/>
      <dgm:t>
        <a:bodyPr/>
        <a:lstStyle/>
        <a:p>
          <a:endParaRPr lang="en-IE" sz="2800" b="0" dirty="0"/>
        </a:p>
      </dgm:t>
    </dgm:pt>
    <dgm:pt modelId="{2F23EC9E-EF5D-4221-9289-96CEFC3B5EF7}" type="parTrans" cxnId="{A8C84B25-7A80-4E86-A51C-D4AE9F1CFD52}">
      <dgm:prSet/>
      <dgm:spPr/>
      <dgm:t>
        <a:bodyPr/>
        <a:lstStyle/>
        <a:p>
          <a:endParaRPr lang="en-IE"/>
        </a:p>
      </dgm:t>
    </dgm:pt>
    <dgm:pt modelId="{EFA1492F-4F90-405F-92FA-C0BFBBF2D26F}" type="sibTrans" cxnId="{A8C84B25-7A80-4E86-A51C-D4AE9F1CFD52}">
      <dgm:prSet/>
      <dgm:spPr/>
      <dgm:t>
        <a:bodyPr/>
        <a:lstStyle/>
        <a:p>
          <a:endParaRPr lang="en-IE"/>
        </a:p>
      </dgm:t>
    </dgm:pt>
    <dgm:pt modelId="{0B1C6916-1F30-47FC-8737-D6692C561DF5}">
      <dgm:prSet custT="1"/>
      <dgm:spPr/>
      <dgm:t>
        <a:bodyPr/>
        <a:lstStyle/>
        <a:p>
          <a:r>
            <a:rPr lang="en-IE" sz="2800" b="0" dirty="0"/>
            <a:t>LGFA County Development Committee</a:t>
          </a:r>
        </a:p>
      </dgm:t>
    </dgm:pt>
    <dgm:pt modelId="{B731CD53-A00F-4DC3-90FE-27EFB0A2E0DF}" type="parTrans" cxnId="{3F8E998E-A317-455B-B761-1001EB42C343}">
      <dgm:prSet/>
      <dgm:spPr/>
      <dgm:t>
        <a:bodyPr/>
        <a:lstStyle/>
        <a:p>
          <a:endParaRPr lang="en-IE"/>
        </a:p>
      </dgm:t>
    </dgm:pt>
    <dgm:pt modelId="{8F602FF7-276F-4063-B8BC-B59314931813}" type="sibTrans" cxnId="{3F8E998E-A317-455B-B761-1001EB42C343}">
      <dgm:prSet/>
      <dgm:spPr/>
      <dgm:t>
        <a:bodyPr/>
        <a:lstStyle/>
        <a:p>
          <a:endParaRPr lang="en-IE"/>
        </a:p>
      </dgm:t>
    </dgm:pt>
    <dgm:pt modelId="{A9BFC613-E0CF-4564-83AF-176915345527}" type="pres">
      <dgm:prSet presAssocID="{E516AC3D-C63F-4C62-B45C-EFFD43808AB9}" presName="vert0" presStyleCnt="0">
        <dgm:presLayoutVars>
          <dgm:dir/>
          <dgm:animOne val="branch"/>
          <dgm:animLvl val="lvl"/>
        </dgm:presLayoutVars>
      </dgm:prSet>
      <dgm:spPr/>
    </dgm:pt>
    <dgm:pt modelId="{2E219ACB-BAED-4116-9829-306A0EE7DE9A}" type="pres">
      <dgm:prSet presAssocID="{A06B039E-1F42-4F67-BBEB-9CB56DB4FAF7}" presName="thickLine" presStyleLbl="alignNode1" presStyleIdx="0" presStyleCnt="8"/>
      <dgm:spPr/>
    </dgm:pt>
    <dgm:pt modelId="{1727D8EC-04CE-4031-B1DA-F38F6A16FC00}" type="pres">
      <dgm:prSet presAssocID="{A06B039E-1F42-4F67-BBEB-9CB56DB4FAF7}" presName="horz1" presStyleCnt="0"/>
      <dgm:spPr/>
    </dgm:pt>
    <dgm:pt modelId="{C0EBFB47-F8FE-46C7-862C-702A9AB50BDE}" type="pres">
      <dgm:prSet presAssocID="{A06B039E-1F42-4F67-BBEB-9CB56DB4FAF7}" presName="tx1" presStyleLbl="revTx" presStyleIdx="0" presStyleCnt="8"/>
      <dgm:spPr/>
    </dgm:pt>
    <dgm:pt modelId="{93287973-DAC3-405B-A81E-75CB47E5F343}" type="pres">
      <dgm:prSet presAssocID="{A06B039E-1F42-4F67-BBEB-9CB56DB4FAF7}" presName="vert1" presStyleCnt="0"/>
      <dgm:spPr/>
    </dgm:pt>
    <dgm:pt modelId="{0F6325EC-060E-4890-A5DD-76EAD5ED0856}" type="pres">
      <dgm:prSet presAssocID="{BDF50746-10F8-417A-B2D9-EB07F61ABE8F}" presName="thickLine" presStyleLbl="alignNode1" presStyleIdx="1" presStyleCnt="8"/>
      <dgm:spPr/>
    </dgm:pt>
    <dgm:pt modelId="{9E4D6646-C170-4C89-91A8-90DA1E15992A}" type="pres">
      <dgm:prSet presAssocID="{BDF50746-10F8-417A-B2D9-EB07F61ABE8F}" presName="horz1" presStyleCnt="0"/>
      <dgm:spPr/>
    </dgm:pt>
    <dgm:pt modelId="{B36EB72B-655F-4E19-93CE-4EAEB4773EDF}" type="pres">
      <dgm:prSet presAssocID="{BDF50746-10F8-417A-B2D9-EB07F61ABE8F}" presName="tx1" presStyleLbl="revTx" presStyleIdx="1" presStyleCnt="8"/>
      <dgm:spPr/>
    </dgm:pt>
    <dgm:pt modelId="{186510C6-B6B8-496C-BA91-1D400F06A42D}" type="pres">
      <dgm:prSet presAssocID="{BDF50746-10F8-417A-B2D9-EB07F61ABE8F}" presName="vert1" presStyleCnt="0"/>
      <dgm:spPr/>
    </dgm:pt>
    <dgm:pt modelId="{27FB99D5-1D81-4256-9C38-2CE480485FF8}" type="pres">
      <dgm:prSet presAssocID="{ECD84F64-8247-485C-B1CF-38C9E99DF6AE}" presName="thickLine" presStyleLbl="alignNode1" presStyleIdx="2" presStyleCnt="8"/>
      <dgm:spPr/>
    </dgm:pt>
    <dgm:pt modelId="{59B1F80B-A0F0-4B2F-84A4-7063C780055A}" type="pres">
      <dgm:prSet presAssocID="{ECD84F64-8247-485C-B1CF-38C9E99DF6AE}" presName="horz1" presStyleCnt="0"/>
      <dgm:spPr/>
    </dgm:pt>
    <dgm:pt modelId="{E2F34484-625F-4617-9C3F-88DCE5F62D36}" type="pres">
      <dgm:prSet presAssocID="{ECD84F64-8247-485C-B1CF-38C9E99DF6AE}" presName="tx1" presStyleLbl="revTx" presStyleIdx="2" presStyleCnt="8"/>
      <dgm:spPr/>
    </dgm:pt>
    <dgm:pt modelId="{77B790BE-8B37-4F21-93AC-DE8414CC6804}" type="pres">
      <dgm:prSet presAssocID="{ECD84F64-8247-485C-B1CF-38C9E99DF6AE}" presName="vert1" presStyleCnt="0"/>
      <dgm:spPr/>
    </dgm:pt>
    <dgm:pt modelId="{683387CD-1536-429C-98DF-A6BB11B4680A}" type="pres">
      <dgm:prSet presAssocID="{BCBB3B95-A004-4905-87D3-B6F5ECE7C41D}" presName="thickLine" presStyleLbl="alignNode1" presStyleIdx="3" presStyleCnt="8"/>
      <dgm:spPr/>
    </dgm:pt>
    <dgm:pt modelId="{D760EE85-482D-4A50-AC3F-4EB5595AEA4A}" type="pres">
      <dgm:prSet presAssocID="{BCBB3B95-A004-4905-87D3-B6F5ECE7C41D}" presName="horz1" presStyleCnt="0"/>
      <dgm:spPr/>
    </dgm:pt>
    <dgm:pt modelId="{B4CAD1C7-F626-4DD0-9A2A-DC16C6708706}" type="pres">
      <dgm:prSet presAssocID="{BCBB3B95-A004-4905-87D3-B6F5ECE7C41D}" presName="tx1" presStyleLbl="revTx" presStyleIdx="3" presStyleCnt="8" custLinFactNeighborY="-96980"/>
      <dgm:spPr/>
    </dgm:pt>
    <dgm:pt modelId="{887F362F-08CF-40D4-93BE-F4B662EE4505}" type="pres">
      <dgm:prSet presAssocID="{BCBB3B95-A004-4905-87D3-B6F5ECE7C41D}" presName="vert1" presStyleCnt="0"/>
      <dgm:spPr/>
    </dgm:pt>
    <dgm:pt modelId="{82276702-6BA0-43AD-A243-B1A048D0C1DE}" type="pres">
      <dgm:prSet presAssocID="{046FA8FE-28DD-4E06-BB73-01CC12631EA3}" presName="thickLine" presStyleLbl="alignNode1" presStyleIdx="4" presStyleCnt="8"/>
      <dgm:spPr/>
    </dgm:pt>
    <dgm:pt modelId="{7013F9E0-F7A9-4588-8CB6-8904BE50D57E}" type="pres">
      <dgm:prSet presAssocID="{046FA8FE-28DD-4E06-BB73-01CC12631EA3}" presName="horz1" presStyleCnt="0"/>
      <dgm:spPr/>
    </dgm:pt>
    <dgm:pt modelId="{7F92E28B-C63D-4009-B78E-BA1F65D0AF3C}" type="pres">
      <dgm:prSet presAssocID="{046FA8FE-28DD-4E06-BB73-01CC12631EA3}" presName="tx1" presStyleLbl="revTx" presStyleIdx="4" presStyleCnt="8" custLinFactNeighborY="-94041"/>
      <dgm:spPr/>
    </dgm:pt>
    <dgm:pt modelId="{ABBF6668-AC6D-4B6C-BAA1-67391AC27B5D}" type="pres">
      <dgm:prSet presAssocID="{046FA8FE-28DD-4E06-BB73-01CC12631EA3}" presName="vert1" presStyleCnt="0"/>
      <dgm:spPr/>
    </dgm:pt>
    <dgm:pt modelId="{A1ED639A-5EDA-480A-858A-E88DB2F44A7F}" type="pres">
      <dgm:prSet presAssocID="{0879CBF9-5DD1-4E41-AD73-175B4E077430}" presName="thickLine" presStyleLbl="alignNode1" presStyleIdx="5" presStyleCnt="8"/>
      <dgm:spPr/>
    </dgm:pt>
    <dgm:pt modelId="{9957F70B-938C-4326-AFB7-163998987872}" type="pres">
      <dgm:prSet presAssocID="{0879CBF9-5DD1-4E41-AD73-175B4E077430}" presName="horz1" presStyleCnt="0"/>
      <dgm:spPr/>
    </dgm:pt>
    <dgm:pt modelId="{230D49C8-FE96-496A-953E-B74C27DF42B9}" type="pres">
      <dgm:prSet presAssocID="{0879CBF9-5DD1-4E41-AD73-175B4E077430}" presName="tx1" presStyleLbl="revTx" presStyleIdx="5" presStyleCnt="8" custLinFactNeighborY="-94041"/>
      <dgm:spPr/>
    </dgm:pt>
    <dgm:pt modelId="{4BC3B3AD-0890-44E7-92F4-1AAB9A0686A7}" type="pres">
      <dgm:prSet presAssocID="{0879CBF9-5DD1-4E41-AD73-175B4E077430}" presName="vert1" presStyleCnt="0"/>
      <dgm:spPr/>
    </dgm:pt>
    <dgm:pt modelId="{D2BCBA88-D6FC-4C1F-A12B-776D8924FD1E}" type="pres">
      <dgm:prSet presAssocID="{75F6D9FD-1D81-4262-997A-E646CE5949A1}" presName="thickLine" presStyleLbl="alignNode1" presStyleIdx="6" presStyleCnt="8"/>
      <dgm:spPr/>
    </dgm:pt>
    <dgm:pt modelId="{F972790E-DDCD-48C9-98EA-55DD39CBE05C}" type="pres">
      <dgm:prSet presAssocID="{75F6D9FD-1D81-4262-997A-E646CE5949A1}" presName="horz1" presStyleCnt="0"/>
      <dgm:spPr/>
    </dgm:pt>
    <dgm:pt modelId="{B424CF33-26F5-4666-A99E-0D7927FCDA86}" type="pres">
      <dgm:prSet presAssocID="{75F6D9FD-1D81-4262-997A-E646CE5949A1}" presName="tx1" presStyleLbl="revTx" presStyleIdx="6" presStyleCnt="8" custLinFactNeighborY="-91102"/>
      <dgm:spPr/>
    </dgm:pt>
    <dgm:pt modelId="{DA4800C3-44CD-4777-9158-18691E42403F}" type="pres">
      <dgm:prSet presAssocID="{75F6D9FD-1D81-4262-997A-E646CE5949A1}" presName="vert1" presStyleCnt="0"/>
      <dgm:spPr/>
    </dgm:pt>
    <dgm:pt modelId="{6AEE196A-715B-45BF-A44D-16078BD9A1B5}" type="pres">
      <dgm:prSet presAssocID="{0B1C6916-1F30-47FC-8737-D6692C561DF5}" presName="thickLine" presStyleLbl="alignNode1" presStyleIdx="7" presStyleCnt="8"/>
      <dgm:spPr/>
    </dgm:pt>
    <dgm:pt modelId="{F63A60A4-68E7-4695-B5BB-472B32E23886}" type="pres">
      <dgm:prSet presAssocID="{0B1C6916-1F30-47FC-8737-D6692C561DF5}" presName="horz1" presStyleCnt="0"/>
      <dgm:spPr/>
    </dgm:pt>
    <dgm:pt modelId="{1DC46ED1-91AF-4D97-84C2-D0D6595605C9}" type="pres">
      <dgm:prSet presAssocID="{0B1C6916-1F30-47FC-8737-D6692C561DF5}" presName="tx1" presStyleLbl="revTx" presStyleIdx="7" presStyleCnt="8"/>
      <dgm:spPr/>
    </dgm:pt>
    <dgm:pt modelId="{8941728F-B328-4B7A-B817-61BE28DCD8FB}" type="pres">
      <dgm:prSet presAssocID="{0B1C6916-1F30-47FC-8737-D6692C561DF5}" presName="vert1" presStyleCnt="0"/>
      <dgm:spPr/>
    </dgm:pt>
  </dgm:ptLst>
  <dgm:cxnLst>
    <dgm:cxn modelId="{78CE8D00-3422-48B9-9113-EFC23DFDB88F}" type="presOf" srcId="{0879CBF9-5DD1-4E41-AD73-175B4E077430}" destId="{230D49C8-FE96-496A-953E-B74C27DF42B9}" srcOrd="0" destOrd="0" presId="urn:microsoft.com/office/officeart/2008/layout/LinedList"/>
    <dgm:cxn modelId="{CD18B402-3720-42C0-91B9-3240D4048F33}" srcId="{E516AC3D-C63F-4C62-B45C-EFFD43808AB9}" destId="{046FA8FE-28DD-4E06-BB73-01CC12631EA3}" srcOrd="4" destOrd="0" parTransId="{DF3B47BB-310A-4A9E-8479-EC9A4E84156E}" sibTransId="{B89BCD73-B437-46C2-923F-AB3A446A598C}"/>
    <dgm:cxn modelId="{15657E19-2755-4C1A-AC83-B1F8BD1D21C5}" type="presOf" srcId="{E516AC3D-C63F-4C62-B45C-EFFD43808AB9}" destId="{A9BFC613-E0CF-4564-83AF-176915345527}" srcOrd="0" destOrd="0" presId="urn:microsoft.com/office/officeart/2008/layout/LinedList"/>
    <dgm:cxn modelId="{B849DA20-EE4F-4BEF-A80F-76073E31DBED}" type="presOf" srcId="{046FA8FE-28DD-4E06-BB73-01CC12631EA3}" destId="{7F92E28B-C63D-4009-B78E-BA1F65D0AF3C}" srcOrd="0" destOrd="0" presId="urn:microsoft.com/office/officeart/2008/layout/LinedList"/>
    <dgm:cxn modelId="{A8C84B25-7A80-4E86-A51C-D4AE9F1CFD52}" srcId="{E516AC3D-C63F-4C62-B45C-EFFD43808AB9}" destId="{ECD84F64-8247-485C-B1CF-38C9E99DF6AE}" srcOrd="2" destOrd="0" parTransId="{2F23EC9E-EF5D-4221-9289-96CEFC3B5EF7}" sibTransId="{EFA1492F-4F90-405F-92FA-C0BFBBF2D26F}"/>
    <dgm:cxn modelId="{A24F852A-20D9-4409-9788-9E8381EEA5BA}" type="presOf" srcId="{0B1C6916-1F30-47FC-8737-D6692C561DF5}" destId="{1DC46ED1-91AF-4D97-84C2-D0D6595605C9}" srcOrd="0" destOrd="0" presId="urn:microsoft.com/office/officeart/2008/layout/LinedList"/>
    <dgm:cxn modelId="{F8276C30-8701-4D71-861B-056DD31F524D}" srcId="{E516AC3D-C63F-4C62-B45C-EFFD43808AB9}" destId="{A06B039E-1F42-4F67-BBEB-9CB56DB4FAF7}" srcOrd="0" destOrd="0" parTransId="{9EEE0BDE-76EB-4858-9720-34BAF4DFDA95}" sibTransId="{B4DC1B51-8D49-4F5F-9673-FE144E54E2E0}"/>
    <dgm:cxn modelId="{E716A434-3851-4663-B060-B1BB7A0199D3}" srcId="{E516AC3D-C63F-4C62-B45C-EFFD43808AB9}" destId="{BDF50746-10F8-417A-B2D9-EB07F61ABE8F}" srcOrd="1" destOrd="0" parTransId="{F9FCC543-9A9F-439F-AF48-5B588A5E2B61}" sibTransId="{3DEC5B77-A7E1-4ED1-A351-7EE64CCE7067}"/>
    <dgm:cxn modelId="{D1614566-E61F-4552-A824-2835C8BF9CC6}" srcId="{E516AC3D-C63F-4C62-B45C-EFFD43808AB9}" destId="{75F6D9FD-1D81-4262-997A-E646CE5949A1}" srcOrd="6" destOrd="0" parTransId="{237CE790-FD78-4E11-A042-8AE783EEB108}" sibTransId="{8883A9B4-2E90-4A80-B1D2-720EE6F9354D}"/>
    <dgm:cxn modelId="{49B67A46-7071-44FF-A542-3FA51162973C}" type="presOf" srcId="{BCBB3B95-A004-4905-87D3-B6F5ECE7C41D}" destId="{B4CAD1C7-F626-4DD0-9A2A-DC16C6708706}" srcOrd="0" destOrd="0" presId="urn:microsoft.com/office/officeart/2008/layout/LinedList"/>
    <dgm:cxn modelId="{AD249E6E-C1EE-41D2-B470-53D8A0BB7DE4}" type="presOf" srcId="{BDF50746-10F8-417A-B2D9-EB07F61ABE8F}" destId="{B36EB72B-655F-4E19-93CE-4EAEB4773EDF}" srcOrd="0" destOrd="0" presId="urn:microsoft.com/office/officeart/2008/layout/LinedList"/>
    <dgm:cxn modelId="{4A071489-FE94-4083-BEAA-44AD26A9D69D}" type="presOf" srcId="{A06B039E-1F42-4F67-BBEB-9CB56DB4FAF7}" destId="{C0EBFB47-F8FE-46C7-862C-702A9AB50BDE}" srcOrd="0" destOrd="0" presId="urn:microsoft.com/office/officeart/2008/layout/LinedList"/>
    <dgm:cxn modelId="{3670958E-E10D-4312-9A30-40A13ADB4030}" type="presOf" srcId="{ECD84F64-8247-485C-B1CF-38C9E99DF6AE}" destId="{E2F34484-625F-4617-9C3F-88DCE5F62D36}" srcOrd="0" destOrd="0" presId="urn:microsoft.com/office/officeart/2008/layout/LinedList"/>
    <dgm:cxn modelId="{3F8E998E-A317-455B-B761-1001EB42C343}" srcId="{E516AC3D-C63F-4C62-B45C-EFFD43808AB9}" destId="{0B1C6916-1F30-47FC-8737-D6692C561DF5}" srcOrd="7" destOrd="0" parTransId="{B731CD53-A00F-4DC3-90FE-27EFB0A2E0DF}" sibTransId="{8F602FF7-276F-4063-B8BC-B59314931813}"/>
    <dgm:cxn modelId="{665D6D9B-51F6-4C8D-A03C-AE9B28B7E452}" type="presOf" srcId="{75F6D9FD-1D81-4262-997A-E646CE5949A1}" destId="{B424CF33-26F5-4666-A99E-0D7927FCDA86}" srcOrd="0" destOrd="0" presId="urn:microsoft.com/office/officeart/2008/layout/LinedList"/>
    <dgm:cxn modelId="{0B968E9E-B41D-4D38-AEF2-1895BA85E31F}" srcId="{E516AC3D-C63F-4C62-B45C-EFFD43808AB9}" destId="{0879CBF9-5DD1-4E41-AD73-175B4E077430}" srcOrd="5" destOrd="0" parTransId="{E419F4FE-FFAB-4AD2-A102-62E6CF424160}" sibTransId="{CD61118E-BAD6-4FE9-95E0-087C41E0206C}"/>
    <dgm:cxn modelId="{A50EDACE-BED3-41B3-A73D-155075E4AF5E}" srcId="{E516AC3D-C63F-4C62-B45C-EFFD43808AB9}" destId="{BCBB3B95-A004-4905-87D3-B6F5ECE7C41D}" srcOrd="3" destOrd="0" parTransId="{6B717C0B-92EB-410C-A68E-BA3528ADC5DC}" sibTransId="{352F81FF-CB56-4742-BED4-97FBF9685A3C}"/>
    <dgm:cxn modelId="{45A10096-2C1D-4E96-981E-3429BEE9A6CF}" type="presParOf" srcId="{A9BFC613-E0CF-4564-83AF-176915345527}" destId="{2E219ACB-BAED-4116-9829-306A0EE7DE9A}" srcOrd="0" destOrd="0" presId="urn:microsoft.com/office/officeart/2008/layout/LinedList"/>
    <dgm:cxn modelId="{2F1AF116-E62F-4054-917E-C1D387389D83}" type="presParOf" srcId="{A9BFC613-E0CF-4564-83AF-176915345527}" destId="{1727D8EC-04CE-4031-B1DA-F38F6A16FC00}" srcOrd="1" destOrd="0" presId="urn:microsoft.com/office/officeart/2008/layout/LinedList"/>
    <dgm:cxn modelId="{9A4B8F43-33A7-4E8C-95D2-0A3DCF94060D}" type="presParOf" srcId="{1727D8EC-04CE-4031-B1DA-F38F6A16FC00}" destId="{C0EBFB47-F8FE-46C7-862C-702A9AB50BDE}" srcOrd="0" destOrd="0" presId="urn:microsoft.com/office/officeart/2008/layout/LinedList"/>
    <dgm:cxn modelId="{AB18F9EC-3612-4B47-B8E1-71C1FB44C994}" type="presParOf" srcId="{1727D8EC-04CE-4031-B1DA-F38F6A16FC00}" destId="{93287973-DAC3-405B-A81E-75CB47E5F343}" srcOrd="1" destOrd="0" presId="urn:microsoft.com/office/officeart/2008/layout/LinedList"/>
    <dgm:cxn modelId="{057CA410-0302-42FE-973C-801A5F1A851B}" type="presParOf" srcId="{A9BFC613-E0CF-4564-83AF-176915345527}" destId="{0F6325EC-060E-4890-A5DD-76EAD5ED0856}" srcOrd="2" destOrd="0" presId="urn:microsoft.com/office/officeart/2008/layout/LinedList"/>
    <dgm:cxn modelId="{73253DD2-C3D9-4E8E-876A-D81757252BB0}" type="presParOf" srcId="{A9BFC613-E0CF-4564-83AF-176915345527}" destId="{9E4D6646-C170-4C89-91A8-90DA1E15992A}" srcOrd="3" destOrd="0" presId="urn:microsoft.com/office/officeart/2008/layout/LinedList"/>
    <dgm:cxn modelId="{F803B55B-90FD-4EFF-9CB2-500D63ED9BD8}" type="presParOf" srcId="{9E4D6646-C170-4C89-91A8-90DA1E15992A}" destId="{B36EB72B-655F-4E19-93CE-4EAEB4773EDF}" srcOrd="0" destOrd="0" presId="urn:microsoft.com/office/officeart/2008/layout/LinedList"/>
    <dgm:cxn modelId="{10170FE9-8411-4D60-B52B-BC7DBCDAD507}" type="presParOf" srcId="{9E4D6646-C170-4C89-91A8-90DA1E15992A}" destId="{186510C6-B6B8-496C-BA91-1D400F06A42D}" srcOrd="1" destOrd="0" presId="urn:microsoft.com/office/officeart/2008/layout/LinedList"/>
    <dgm:cxn modelId="{C05E292C-7709-4791-8835-251E7824738C}" type="presParOf" srcId="{A9BFC613-E0CF-4564-83AF-176915345527}" destId="{27FB99D5-1D81-4256-9C38-2CE480485FF8}" srcOrd="4" destOrd="0" presId="urn:microsoft.com/office/officeart/2008/layout/LinedList"/>
    <dgm:cxn modelId="{302F49DF-B20C-438B-9206-4E387D6C2197}" type="presParOf" srcId="{A9BFC613-E0CF-4564-83AF-176915345527}" destId="{59B1F80B-A0F0-4B2F-84A4-7063C780055A}" srcOrd="5" destOrd="0" presId="urn:microsoft.com/office/officeart/2008/layout/LinedList"/>
    <dgm:cxn modelId="{B2664888-1899-4FC1-931E-80D6964AAA65}" type="presParOf" srcId="{59B1F80B-A0F0-4B2F-84A4-7063C780055A}" destId="{E2F34484-625F-4617-9C3F-88DCE5F62D36}" srcOrd="0" destOrd="0" presId="urn:microsoft.com/office/officeart/2008/layout/LinedList"/>
    <dgm:cxn modelId="{60A50D59-91D2-4046-BB6E-026BFCB7DA11}" type="presParOf" srcId="{59B1F80B-A0F0-4B2F-84A4-7063C780055A}" destId="{77B790BE-8B37-4F21-93AC-DE8414CC6804}" srcOrd="1" destOrd="0" presId="urn:microsoft.com/office/officeart/2008/layout/LinedList"/>
    <dgm:cxn modelId="{CF8BC48F-3AFF-407C-8663-3F39EC95C2F5}" type="presParOf" srcId="{A9BFC613-E0CF-4564-83AF-176915345527}" destId="{683387CD-1536-429C-98DF-A6BB11B4680A}" srcOrd="6" destOrd="0" presId="urn:microsoft.com/office/officeart/2008/layout/LinedList"/>
    <dgm:cxn modelId="{80705E2A-E468-49AA-B02C-A66D57400623}" type="presParOf" srcId="{A9BFC613-E0CF-4564-83AF-176915345527}" destId="{D760EE85-482D-4A50-AC3F-4EB5595AEA4A}" srcOrd="7" destOrd="0" presId="urn:microsoft.com/office/officeart/2008/layout/LinedList"/>
    <dgm:cxn modelId="{6AA91440-A676-48DC-B8A5-AD86EDBE2E50}" type="presParOf" srcId="{D760EE85-482D-4A50-AC3F-4EB5595AEA4A}" destId="{B4CAD1C7-F626-4DD0-9A2A-DC16C6708706}" srcOrd="0" destOrd="0" presId="urn:microsoft.com/office/officeart/2008/layout/LinedList"/>
    <dgm:cxn modelId="{15E4C215-70B8-43AF-B27F-886B12152B69}" type="presParOf" srcId="{D760EE85-482D-4A50-AC3F-4EB5595AEA4A}" destId="{887F362F-08CF-40D4-93BE-F4B662EE4505}" srcOrd="1" destOrd="0" presId="urn:microsoft.com/office/officeart/2008/layout/LinedList"/>
    <dgm:cxn modelId="{555D4786-6A85-4887-AB83-E874DD6F9C67}" type="presParOf" srcId="{A9BFC613-E0CF-4564-83AF-176915345527}" destId="{82276702-6BA0-43AD-A243-B1A048D0C1DE}" srcOrd="8" destOrd="0" presId="urn:microsoft.com/office/officeart/2008/layout/LinedList"/>
    <dgm:cxn modelId="{A92DC591-1207-4746-A345-A682FD497F85}" type="presParOf" srcId="{A9BFC613-E0CF-4564-83AF-176915345527}" destId="{7013F9E0-F7A9-4588-8CB6-8904BE50D57E}" srcOrd="9" destOrd="0" presId="urn:microsoft.com/office/officeart/2008/layout/LinedList"/>
    <dgm:cxn modelId="{64A1ABA0-EF2D-4ED9-918B-5B620671FB5F}" type="presParOf" srcId="{7013F9E0-F7A9-4588-8CB6-8904BE50D57E}" destId="{7F92E28B-C63D-4009-B78E-BA1F65D0AF3C}" srcOrd="0" destOrd="0" presId="urn:microsoft.com/office/officeart/2008/layout/LinedList"/>
    <dgm:cxn modelId="{916C2BB1-1BEF-4F64-85CE-7421D61C36FA}" type="presParOf" srcId="{7013F9E0-F7A9-4588-8CB6-8904BE50D57E}" destId="{ABBF6668-AC6D-4B6C-BAA1-67391AC27B5D}" srcOrd="1" destOrd="0" presId="urn:microsoft.com/office/officeart/2008/layout/LinedList"/>
    <dgm:cxn modelId="{FE88A30B-563C-4C48-A9A9-2984019036EF}" type="presParOf" srcId="{A9BFC613-E0CF-4564-83AF-176915345527}" destId="{A1ED639A-5EDA-480A-858A-E88DB2F44A7F}" srcOrd="10" destOrd="0" presId="urn:microsoft.com/office/officeart/2008/layout/LinedList"/>
    <dgm:cxn modelId="{B7AA03E9-EBD3-4E15-AEBA-504A6636CE78}" type="presParOf" srcId="{A9BFC613-E0CF-4564-83AF-176915345527}" destId="{9957F70B-938C-4326-AFB7-163998987872}" srcOrd="11" destOrd="0" presId="urn:microsoft.com/office/officeart/2008/layout/LinedList"/>
    <dgm:cxn modelId="{176201CA-B5F8-4B84-9672-119F029FA599}" type="presParOf" srcId="{9957F70B-938C-4326-AFB7-163998987872}" destId="{230D49C8-FE96-496A-953E-B74C27DF42B9}" srcOrd="0" destOrd="0" presId="urn:microsoft.com/office/officeart/2008/layout/LinedList"/>
    <dgm:cxn modelId="{9D3CAB80-18C2-417B-90D7-298177369E6D}" type="presParOf" srcId="{9957F70B-938C-4326-AFB7-163998987872}" destId="{4BC3B3AD-0890-44E7-92F4-1AAB9A0686A7}" srcOrd="1" destOrd="0" presId="urn:microsoft.com/office/officeart/2008/layout/LinedList"/>
    <dgm:cxn modelId="{F1CE3F0D-B15A-43CA-B3D0-1C0ABDC33C09}" type="presParOf" srcId="{A9BFC613-E0CF-4564-83AF-176915345527}" destId="{D2BCBA88-D6FC-4C1F-A12B-776D8924FD1E}" srcOrd="12" destOrd="0" presId="urn:microsoft.com/office/officeart/2008/layout/LinedList"/>
    <dgm:cxn modelId="{326B6AA9-D5AD-4AE2-8E92-0C3B9D8A2DD3}" type="presParOf" srcId="{A9BFC613-E0CF-4564-83AF-176915345527}" destId="{F972790E-DDCD-48C9-98EA-55DD39CBE05C}" srcOrd="13" destOrd="0" presId="urn:microsoft.com/office/officeart/2008/layout/LinedList"/>
    <dgm:cxn modelId="{568A10DE-2164-4EB7-80C8-B5CBD9DC0F4A}" type="presParOf" srcId="{F972790E-DDCD-48C9-98EA-55DD39CBE05C}" destId="{B424CF33-26F5-4666-A99E-0D7927FCDA86}" srcOrd="0" destOrd="0" presId="urn:microsoft.com/office/officeart/2008/layout/LinedList"/>
    <dgm:cxn modelId="{87CFCFDC-0B91-46DE-961A-2E4C1F08424D}" type="presParOf" srcId="{F972790E-DDCD-48C9-98EA-55DD39CBE05C}" destId="{DA4800C3-44CD-4777-9158-18691E42403F}" srcOrd="1" destOrd="0" presId="urn:microsoft.com/office/officeart/2008/layout/LinedList"/>
    <dgm:cxn modelId="{FD258A4F-9C5C-4EC5-AEA7-8A9FCBEAF82E}" type="presParOf" srcId="{A9BFC613-E0CF-4564-83AF-176915345527}" destId="{6AEE196A-715B-45BF-A44D-16078BD9A1B5}" srcOrd="14" destOrd="0" presId="urn:microsoft.com/office/officeart/2008/layout/LinedList"/>
    <dgm:cxn modelId="{617A8D6B-47B9-4604-85E1-F53C3BC03EE6}" type="presParOf" srcId="{A9BFC613-E0CF-4564-83AF-176915345527}" destId="{F63A60A4-68E7-4695-B5BB-472B32E23886}" srcOrd="15" destOrd="0" presId="urn:microsoft.com/office/officeart/2008/layout/LinedList"/>
    <dgm:cxn modelId="{3210405C-4D23-46F3-B09A-E393DA45AE48}" type="presParOf" srcId="{F63A60A4-68E7-4695-B5BB-472B32E23886}" destId="{1DC46ED1-91AF-4D97-84C2-D0D6595605C9}" srcOrd="0" destOrd="0" presId="urn:microsoft.com/office/officeart/2008/layout/LinedList"/>
    <dgm:cxn modelId="{60A89F66-EA17-454B-9745-5D7E4623693A}" type="presParOf" srcId="{F63A60A4-68E7-4695-B5BB-472B32E23886}" destId="{8941728F-B328-4B7A-B817-61BE28DCD8F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A5F0B-A337-491D-A884-2B292588C165}">
      <dsp:nvSpPr>
        <dsp:cNvPr id="0" name=""/>
        <dsp:cNvSpPr/>
      </dsp:nvSpPr>
      <dsp:spPr>
        <a:xfrm>
          <a:off x="0" y="1978"/>
          <a:ext cx="78867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33E876-E57F-4373-8833-42FB9AF7CEEB}">
      <dsp:nvSpPr>
        <dsp:cNvPr id="0" name=""/>
        <dsp:cNvSpPr/>
      </dsp:nvSpPr>
      <dsp:spPr>
        <a:xfrm>
          <a:off x="0" y="1978"/>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latin typeface="Calibri"/>
              <a:cs typeface="Calibri"/>
            </a:rPr>
            <a:t>1. What a well-run Club looks like</a:t>
          </a:r>
        </a:p>
      </dsp:txBody>
      <dsp:txXfrm>
        <a:off x="0" y="1978"/>
        <a:ext cx="7886700" cy="674557"/>
      </dsp:txXfrm>
    </dsp:sp>
    <dsp:sp modelId="{E411D482-8099-4D25-ADE3-7DCA1FE1DD14}">
      <dsp:nvSpPr>
        <dsp:cNvPr id="0" name=""/>
        <dsp:cNvSpPr/>
      </dsp:nvSpPr>
      <dsp:spPr>
        <a:xfrm>
          <a:off x="0" y="676535"/>
          <a:ext cx="7886700" cy="0"/>
        </a:xfrm>
        <a:prstGeom prst="line">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56C935-7168-4CEA-8D76-C2641B319CF7}">
      <dsp:nvSpPr>
        <dsp:cNvPr id="0" name=""/>
        <dsp:cNvSpPr/>
      </dsp:nvSpPr>
      <dsp:spPr>
        <a:xfrm>
          <a:off x="0" y="676535"/>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latin typeface="Calibri"/>
              <a:cs typeface="Calibri"/>
            </a:rPr>
            <a:t>2. Your role as Chairperson</a:t>
          </a:r>
        </a:p>
      </dsp:txBody>
      <dsp:txXfrm>
        <a:off x="0" y="676535"/>
        <a:ext cx="7886700" cy="674557"/>
      </dsp:txXfrm>
    </dsp:sp>
    <dsp:sp modelId="{E59A59AB-001F-4741-B3D0-F126377E1B91}">
      <dsp:nvSpPr>
        <dsp:cNvPr id="0" name=""/>
        <dsp:cNvSpPr/>
      </dsp:nvSpPr>
      <dsp:spPr>
        <a:xfrm>
          <a:off x="0" y="1351092"/>
          <a:ext cx="7886700" cy="0"/>
        </a:xfrm>
        <a:prstGeom prst="line">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DAFCB-742A-41FE-8086-4E767F4BF4EB}">
      <dsp:nvSpPr>
        <dsp:cNvPr id="0" name=""/>
        <dsp:cNvSpPr/>
      </dsp:nvSpPr>
      <dsp:spPr>
        <a:xfrm>
          <a:off x="0" y="1351092"/>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latin typeface="Calibri"/>
              <a:cs typeface="Calibri"/>
            </a:rPr>
            <a:t>3. How to make your Club better</a:t>
          </a:r>
        </a:p>
      </dsp:txBody>
      <dsp:txXfrm>
        <a:off x="0" y="1351092"/>
        <a:ext cx="7886700" cy="674557"/>
      </dsp:txXfrm>
    </dsp:sp>
    <dsp:sp modelId="{67789809-4D2A-41D2-B306-141300666B37}">
      <dsp:nvSpPr>
        <dsp:cNvPr id="0" name=""/>
        <dsp:cNvSpPr/>
      </dsp:nvSpPr>
      <dsp:spPr>
        <a:xfrm>
          <a:off x="0" y="2025649"/>
          <a:ext cx="7886700" cy="0"/>
        </a:xfrm>
        <a:prstGeom prst="line">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43850D-8CCC-4C36-8056-6422CF15E702}">
      <dsp:nvSpPr>
        <dsp:cNvPr id="0" name=""/>
        <dsp:cNvSpPr/>
      </dsp:nvSpPr>
      <dsp:spPr>
        <a:xfrm>
          <a:off x="0" y="2025649"/>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latin typeface="Calibri"/>
              <a:cs typeface="Calibri"/>
            </a:rPr>
            <a:t>4. How to get good people involved</a:t>
          </a:r>
        </a:p>
      </dsp:txBody>
      <dsp:txXfrm>
        <a:off x="0" y="2025649"/>
        <a:ext cx="7886700" cy="674557"/>
      </dsp:txXfrm>
    </dsp:sp>
    <dsp:sp modelId="{532DE79A-5867-465D-8489-CEBC1F162B61}">
      <dsp:nvSpPr>
        <dsp:cNvPr id="0" name=""/>
        <dsp:cNvSpPr/>
      </dsp:nvSpPr>
      <dsp:spPr>
        <a:xfrm>
          <a:off x="0" y="2700207"/>
          <a:ext cx="7886700" cy="0"/>
        </a:xfrm>
        <a:prstGeom prst="line">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40ABCB-CA80-4E0A-B7AC-78E1CCF19F1F}">
      <dsp:nvSpPr>
        <dsp:cNvPr id="0" name=""/>
        <dsp:cNvSpPr/>
      </dsp:nvSpPr>
      <dsp:spPr>
        <a:xfrm>
          <a:off x="0" y="2700207"/>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latin typeface="Calibri"/>
              <a:cs typeface="Calibri"/>
            </a:rPr>
            <a:t>5. Managing meetings</a:t>
          </a:r>
        </a:p>
      </dsp:txBody>
      <dsp:txXfrm>
        <a:off x="0" y="2700207"/>
        <a:ext cx="7886700" cy="674557"/>
      </dsp:txXfrm>
    </dsp:sp>
    <dsp:sp modelId="{6DE5194B-9CBF-4982-8204-8AA1F0F926E4}">
      <dsp:nvSpPr>
        <dsp:cNvPr id="0" name=""/>
        <dsp:cNvSpPr/>
      </dsp:nvSpPr>
      <dsp:spPr>
        <a:xfrm>
          <a:off x="0" y="3374764"/>
          <a:ext cx="78867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2EA08-AC6D-4C75-AA66-B1130B8E82DF}">
      <dsp:nvSpPr>
        <dsp:cNvPr id="0" name=""/>
        <dsp:cNvSpPr/>
      </dsp:nvSpPr>
      <dsp:spPr>
        <a:xfrm>
          <a:off x="0" y="3374764"/>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latin typeface="Calibri"/>
              <a:cs typeface="Calibri"/>
            </a:rPr>
            <a:t>6. Where to get more support and information</a:t>
          </a:r>
        </a:p>
      </dsp:txBody>
      <dsp:txXfrm>
        <a:off x="0" y="3374764"/>
        <a:ext cx="7886700" cy="6745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CC886-8C31-437F-84A3-396A26EEA01F}">
      <dsp:nvSpPr>
        <dsp:cNvPr id="0" name=""/>
        <dsp:cNvSpPr/>
      </dsp:nvSpPr>
      <dsp:spPr>
        <a:xfrm>
          <a:off x="0" y="1978"/>
          <a:ext cx="78867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C922B8-5B2F-457C-B43A-4E1B514B31DE}">
      <dsp:nvSpPr>
        <dsp:cNvPr id="0" name=""/>
        <dsp:cNvSpPr/>
      </dsp:nvSpPr>
      <dsp:spPr>
        <a:xfrm>
          <a:off x="0" y="1978"/>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effectLst/>
            </a:rPr>
            <a:t>1. Role Overview</a:t>
          </a:r>
        </a:p>
      </dsp:txBody>
      <dsp:txXfrm>
        <a:off x="0" y="1978"/>
        <a:ext cx="7886700" cy="674557"/>
      </dsp:txXfrm>
    </dsp:sp>
    <dsp:sp modelId="{B5EAB1FB-B019-498E-B8C6-FF962874B480}">
      <dsp:nvSpPr>
        <dsp:cNvPr id="0" name=""/>
        <dsp:cNvSpPr/>
      </dsp:nvSpPr>
      <dsp:spPr>
        <a:xfrm>
          <a:off x="0" y="676535"/>
          <a:ext cx="7886700" cy="0"/>
        </a:xfrm>
        <a:prstGeom prst="line">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72364E-BA90-4226-BD71-29BFE61598E4}">
      <dsp:nvSpPr>
        <dsp:cNvPr id="0" name=""/>
        <dsp:cNvSpPr/>
      </dsp:nvSpPr>
      <dsp:spPr>
        <a:xfrm>
          <a:off x="0" y="676535"/>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effectLst/>
            </a:rPr>
            <a:t>2. Communication</a:t>
          </a:r>
        </a:p>
      </dsp:txBody>
      <dsp:txXfrm>
        <a:off x="0" y="676535"/>
        <a:ext cx="7886700" cy="674557"/>
      </dsp:txXfrm>
    </dsp:sp>
    <dsp:sp modelId="{5E6D9425-580A-4D76-BFE3-02212C5BABD3}">
      <dsp:nvSpPr>
        <dsp:cNvPr id="0" name=""/>
        <dsp:cNvSpPr/>
      </dsp:nvSpPr>
      <dsp:spPr>
        <a:xfrm>
          <a:off x="0" y="1351092"/>
          <a:ext cx="7886700" cy="0"/>
        </a:xfrm>
        <a:prstGeom prst="line">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79805E-EC4B-42E6-9F8B-B41DE03403E2}">
      <dsp:nvSpPr>
        <dsp:cNvPr id="0" name=""/>
        <dsp:cNvSpPr/>
      </dsp:nvSpPr>
      <dsp:spPr>
        <a:xfrm>
          <a:off x="0" y="1351092"/>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effectLst/>
            </a:rPr>
            <a:t>3. Administration</a:t>
          </a:r>
        </a:p>
      </dsp:txBody>
      <dsp:txXfrm>
        <a:off x="0" y="1351092"/>
        <a:ext cx="7886700" cy="674557"/>
      </dsp:txXfrm>
    </dsp:sp>
    <dsp:sp modelId="{B2B1193D-A27D-4379-9B94-1846065539A5}">
      <dsp:nvSpPr>
        <dsp:cNvPr id="0" name=""/>
        <dsp:cNvSpPr/>
      </dsp:nvSpPr>
      <dsp:spPr>
        <a:xfrm>
          <a:off x="0" y="2025649"/>
          <a:ext cx="7886700" cy="0"/>
        </a:xfrm>
        <a:prstGeom prst="line">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F67694-8FA8-4E39-B869-AE44BC46DD76}">
      <dsp:nvSpPr>
        <dsp:cNvPr id="0" name=""/>
        <dsp:cNvSpPr/>
      </dsp:nvSpPr>
      <dsp:spPr>
        <a:xfrm>
          <a:off x="0" y="2025649"/>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effectLst/>
            </a:rPr>
            <a:t>4. Effective Meetings</a:t>
          </a:r>
        </a:p>
      </dsp:txBody>
      <dsp:txXfrm>
        <a:off x="0" y="2025649"/>
        <a:ext cx="7886700" cy="674557"/>
      </dsp:txXfrm>
    </dsp:sp>
    <dsp:sp modelId="{7644045B-5A06-4B43-BC6A-D611648C960E}">
      <dsp:nvSpPr>
        <dsp:cNvPr id="0" name=""/>
        <dsp:cNvSpPr/>
      </dsp:nvSpPr>
      <dsp:spPr>
        <a:xfrm>
          <a:off x="0" y="2700207"/>
          <a:ext cx="7886700" cy="0"/>
        </a:xfrm>
        <a:prstGeom prst="line">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17E2DB-C391-4984-A8BF-3C738B8999DB}">
      <dsp:nvSpPr>
        <dsp:cNvPr id="0" name=""/>
        <dsp:cNvSpPr/>
      </dsp:nvSpPr>
      <dsp:spPr>
        <a:xfrm>
          <a:off x="0" y="2700207"/>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effectLst/>
            </a:rPr>
            <a:t>5. Club Planning</a:t>
          </a:r>
        </a:p>
      </dsp:txBody>
      <dsp:txXfrm>
        <a:off x="0" y="2700207"/>
        <a:ext cx="7886700" cy="674557"/>
      </dsp:txXfrm>
    </dsp:sp>
    <dsp:sp modelId="{274FB316-7288-42B7-89CC-D1A7B5BA5A0D}">
      <dsp:nvSpPr>
        <dsp:cNvPr id="0" name=""/>
        <dsp:cNvSpPr/>
      </dsp:nvSpPr>
      <dsp:spPr>
        <a:xfrm>
          <a:off x="0" y="3374764"/>
          <a:ext cx="78867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88C40F-C88D-4256-889D-CE2360A34FCB}">
      <dsp:nvSpPr>
        <dsp:cNvPr id="0" name=""/>
        <dsp:cNvSpPr/>
      </dsp:nvSpPr>
      <dsp:spPr>
        <a:xfrm>
          <a:off x="0" y="3374764"/>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effectLst/>
            </a:rPr>
            <a:t>6. Additional Resources and Supports</a:t>
          </a:r>
        </a:p>
      </dsp:txBody>
      <dsp:txXfrm>
        <a:off x="0" y="3374764"/>
        <a:ext cx="7886700" cy="6745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A5F0B-A337-491D-A884-2B292588C165}">
      <dsp:nvSpPr>
        <dsp:cNvPr id="0" name=""/>
        <dsp:cNvSpPr/>
      </dsp:nvSpPr>
      <dsp:spPr>
        <a:xfrm>
          <a:off x="0" y="2102"/>
          <a:ext cx="78867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33E876-E57F-4373-8833-42FB9AF7CEEB}">
      <dsp:nvSpPr>
        <dsp:cNvPr id="0" name=""/>
        <dsp:cNvSpPr/>
      </dsp:nvSpPr>
      <dsp:spPr>
        <a:xfrm>
          <a:off x="0" y="2102"/>
          <a:ext cx="7886700" cy="716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rPr>
            <a:t>1. What a Financially well-ran Club looks like.</a:t>
          </a:r>
        </a:p>
      </dsp:txBody>
      <dsp:txXfrm>
        <a:off x="0" y="2102"/>
        <a:ext cx="7886700" cy="716849"/>
      </dsp:txXfrm>
    </dsp:sp>
    <dsp:sp modelId="{E411D482-8099-4D25-ADE3-7DCA1FE1DD14}">
      <dsp:nvSpPr>
        <dsp:cNvPr id="0" name=""/>
        <dsp:cNvSpPr/>
      </dsp:nvSpPr>
      <dsp:spPr>
        <a:xfrm>
          <a:off x="0" y="718951"/>
          <a:ext cx="7886700" cy="0"/>
        </a:xfrm>
        <a:prstGeom prst="line">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56C935-7168-4CEA-8D76-C2641B319CF7}">
      <dsp:nvSpPr>
        <dsp:cNvPr id="0" name=""/>
        <dsp:cNvSpPr/>
      </dsp:nvSpPr>
      <dsp:spPr>
        <a:xfrm>
          <a:off x="0" y="718951"/>
          <a:ext cx="7886700" cy="716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rPr>
            <a:t>2. Your role as Treasurer</a:t>
          </a:r>
        </a:p>
      </dsp:txBody>
      <dsp:txXfrm>
        <a:off x="0" y="718951"/>
        <a:ext cx="7886700" cy="716849"/>
      </dsp:txXfrm>
    </dsp:sp>
    <dsp:sp modelId="{E59A59AB-001F-4741-B3D0-F126377E1B91}">
      <dsp:nvSpPr>
        <dsp:cNvPr id="0" name=""/>
        <dsp:cNvSpPr/>
      </dsp:nvSpPr>
      <dsp:spPr>
        <a:xfrm>
          <a:off x="0" y="1435800"/>
          <a:ext cx="7886700" cy="0"/>
        </a:xfrm>
        <a:prstGeom prst="line">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DAFCB-742A-41FE-8086-4E767F4BF4EB}">
      <dsp:nvSpPr>
        <dsp:cNvPr id="0" name=""/>
        <dsp:cNvSpPr/>
      </dsp:nvSpPr>
      <dsp:spPr>
        <a:xfrm>
          <a:off x="0" y="1435800"/>
          <a:ext cx="7886700" cy="716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rPr>
            <a:t>3. Financial Management</a:t>
          </a:r>
        </a:p>
      </dsp:txBody>
      <dsp:txXfrm>
        <a:off x="0" y="1435800"/>
        <a:ext cx="7886700" cy="716849"/>
      </dsp:txXfrm>
    </dsp:sp>
    <dsp:sp modelId="{67789809-4D2A-41D2-B306-141300666B37}">
      <dsp:nvSpPr>
        <dsp:cNvPr id="0" name=""/>
        <dsp:cNvSpPr/>
      </dsp:nvSpPr>
      <dsp:spPr>
        <a:xfrm>
          <a:off x="0" y="2152650"/>
          <a:ext cx="7886700" cy="0"/>
        </a:xfrm>
        <a:prstGeom prst="line">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43850D-8CCC-4C36-8056-6422CF15E702}">
      <dsp:nvSpPr>
        <dsp:cNvPr id="0" name=""/>
        <dsp:cNvSpPr/>
      </dsp:nvSpPr>
      <dsp:spPr>
        <a:xfrm>
          <a:off x="0" y="2152649"/>
          <a:ext cx="7886700" cy="716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rPr>
            <a:t>4. Governance</a:t>
          </a:r>
        </a:p>
      </dsp:txBody>
      <dsp:txXfrm>
        <a:off x="0" y="2152649"/>
        <a:ext cx="7886700" cy="716849"/>
      </dsp:txXfrm>
    </dsp:sp>
    <dsp:sp modelId="{532DE79A-5867-465D-8489-CEBC1F162B61}">
      <dsp:nvSpPr>
        <dsp:cNvPr id="0" name=""/>
        <dsp:cNvSpPr/>
      </dsp:nvSpPr>
      <dsp:spPr>
        <a:xfrm>
          <a:off x="0" y="2869499"/>
          <a:ext cx="7886700" cy="0"/>
        </a:xfrm>
        <a:prstGeom prst="line">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40ABCB-CA80-4E0A-B7AC-78E1CCF19F1F}">
      <dsp:nvSpPr>
        <dsp:cNvPr id="0" name=""/>
        <dsp:cNvSpPr/>
      </dsp:nvSpPr>
      <dsp:spPr>
        <a:xfrm>
          <a:off x="0" y="2869499"/>
          <a:ext cx="7886700" cy="716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rPr>
            <a:t>5. Sources of Funding</a:t>
          </a:r>
        </a:p>
      </dsp:txBody>
      <dsp:txXfrm>
        <a:off x="0" y="2869499"/>
        <a:ext cx="7886700" cy="716849"/>
      </dsp:txXfrm>
    </dsp:sp>
    <dsp:sp modelId="{6DE5194B-9CBF-4982-8204-8AA1F0F926E4}">
      <dsp:nvSpPr>
        <dsp:cNvPr id="0" name=""/>
        <dsp:cNvSpPr/>
      </dsp:nvSpPr>
      <dsp:spPr>
        <a:xfrm>
          <a:off x="0" y="3586348"/>
          <a:ext cx="78867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2EA08-AC6D-4C75-AA66-B1130B8E82DF}">
      <dsp:nvSpPr>
        <dsp:cNvPr id="0" name=""/>
        <dsp:cNvSpPr/>
      </dsp:nvSpPr>
      <dsp:spPr>
        <a:xfrm>
          <a:off x="0" y="3586348"/>
          <a:ext cx="7886700" cy="716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IE" sz="2400" b="0" kern="1200" dirty="0">
              <a:effectLst/>
            </a:rPr>
            <a:t>6. Where to get more support and information</a:t>
          </a:r>
        </a:p>
      </dsp:txBody>
      <dsp:txXfrm>
        <a:off x="0" y="3586348"/>
        <a:ext cx="7886700" cy="7168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F5D6B-40D2-4B8B-B921-86DD2206C6C9}">
      <dsp:nvSpPr>
        <dsp:cNvPr id="0" name=""/>
        <dsp:cNvSpPr/>
      </dsp:nvSpPr>
      <dsp:spPr>
        <a:xfrm>
          <a:off x="0" y="1978"/>
          <a:ext cx="78867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7051A8-ED21-49B2-80D6-E3636266512C}">
      <dsp:nvSpPr>
        <dsp:cNvPr id="0" name=""/>
        <dsp:cNvSpPr/>
      </dsp:nvSpPr>
      <dsp:spPr>
        <a:xfrm>
          <a:off x="0" y="1978"/>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IE" sz="2700" kern="1200" dirty="0"/>
            <a:t>1. The role of a Club PRO</a:t>
          </a:r>
          <a:endParaRPr lang="en-GB" sz="2700" kern="1200" dirty="0"/>
        </a:p>
      </dsp:txBody>
      <dsp:txXfrm>
        <a:off x="0" y="1978"/>
        <a:ext cx="7886700" cy="674557"/>
      </dsp:txXfrm>
    </dsp:sp>
    <dsp:sp modelId="{E7CD4865-DACC-4BB5-A891-01E3E9B74E8A}">
      <dsp:nvSpPr>
        <dsp:cNvPr id="0" name=""/>
        <dsp:cNvSpPr/>
      </dsp:nvSpPr>
      <dsp:spPr>
        <a:xfrm>
          <a:off x="0" y="676535"/>
          <a:ext cx="7886700" cy="0"/>
        </a:xfrm>
        <a:prstGeom prst="line">
          <a:avLst/>
        </a:prstGeom>
        <a:solidFill>
          <a:schemeClr val="accent5">
            <a:hueOff val="-1351709"/>
            <a:satOff val="-3484"/>
            <a:lumOff val="-2353"/>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E358D0-BD4A-414E-A4FE-AC02DDF575F9}">
      <dsp:nvSpPr>
        <dsp:cNvPr id="0" name=""/>
        <dsp:cNvSpPr/>
      </dsp:nvSpPr>
      <dsp:spPr>
        <a:xfrm>
          <a:off x="0" y="676535"/>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IE" sz="2700" kern="1200" dirty="0"/>
            <a:t>2. Promoting your Club and the Association as a whole</a:t>
          </a:r>
          <a:endParaRPr lang="en-GB" sz="2700" kern="1200" dirty="0"/>
        </a:p>
      </dsp:txBody>
      <dsp:txXfrm>
        <a:off x="0" y="676535"/>
        <a:ext cx="7886700" cy="674557"/>
      </dsp:txXfrm>
    </dsp:sp>
    <dsp:sp modelId="{5439A56E-0D7F-4654-B817-B86BB52AC88F}">
      <dsp:nvSpPr>
        <dsp:cNvPr id="0" name=""/>
        <dsp:cNvSpPr/>
      </dsp:nvSpPr>
      <dsp:spPr>
        <a:xfrm>
          <a:off x="0" y="1351092"/>
          <a:ext cx="7886700" cy="0"/>
        </a:xfrm>
        <a:prstGeom prst="line">
          <a:avLst/>
        </a:prstGeom>
        <a:solidFill>
          <a:schemeClr val="accent5">
            <a:hueOff val="-2703417"/>
            <a:satOff val="-6968"/>
            <a:lumOff val="-4706"/>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D20703-1EBC-4A2B-ACD3-4BC0E6648E01}">
      <dsp:nvSpPr>
        <dsp:cNvPr id="0" name=""/>
        <dsp:cNvSpPr/>
      </dsp:nvSpPr>
      <dsp:spPr>
        <a:xfrm>
          <a:off x="0" y="1351092"/>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dirty="0"/>
            <a:t>3. Effective communication</a:t>
          </a:r>
        </a:p>
      </dsp:txBody>
      <dsp:txXfrm>
        <a:off x="0" y="1351092"/>
        <a:ext cx="7886700" cy="674557"/>
      </dsp:txXfrm>
    </dsp:sp>
    <dsp:sp modelId="{39AD551C-2B15-4319-80E5-2400E9685753}">
      <dsp:nvSpPr>
        <dsp:cNvPr id="0" name=""/>
        <dsp:cNvSpPr/>
      </dsp:nvSpPr>
      <dsp:spPr>
        <a:xfrm>
          <a:off x="0" y="2025649"/>
          <a:ext cx="7886700" cy="0"/>
        </a:xfrm>
        <a:prstGeom prst="line">
          <a:avLst/>
        </a:prstGeom>
        <a:solidFill>
          <a:schemeClr val="accent5">
            <a:hueOff val="-4055126"/>
            <a:satOff val="-10451"/>
            <a:lumOff val="-7059"/>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361A55-2EC5-48D6-A111-F880DDC49677}">
      <dsp:nvSpPr>
        <dsp:cNvPr id="0" name=""/>
        <dsp:cNvSpPr/>
      </dsp:nvSpPr>
      <dsp:spPr>
        <a:xfrm>
          <a:off x="0" y="2025649"/>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IE" sz="2700" kern="1200" dirty="0"/>
            <a:t>4. Digital and social media</a:t>
          </a:r>
          <a:endParaRPr lang="en-GB" sz="2700" kern="1200" dirty="0"/>
        </a:p>
      </dsp:txBody>
      <dsp:txXfrm>
        <a:off x="0" y="2025649"/>
        <a:ext cx="7886700" cy="674557"/>
      </dsp:txXfrm>
    </dsp:sp>
    <dsp:sp modelId="{B6765994-0A5E-427B-A22E-C0754F675EEC}">
      <dsp:nvSpPr>
        <dsp:cNvPr id="0" name=""/>
        <dsp:cNvSpPr/>
      </dsp:nvSpPr>
      <dsp:spPr>
        <a:xfrm>
          <a:off x="0" y="2700207"/>
          <a:ext cx="7886700" cy="0"/>
        </a:xfrm>
        <a:prstGeom prst="line">
          <a:avLst/>
        </a:prstGeom>
        <a:solidFill>
          <a:schemeClr val="accent5">
            <a:hueOff val="-5406834"/>
            <a:satOff val="-13935"/>
            <a:lumOff val="-9412"/>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DA7EFD-642A-4A9B-BD33-53C1D31D0250}">
      <dsp:nvSpPr>
        <dsp:cNvPr id="0" name=""/>
        <dsp:cNvSpPr/>
      </dsp:nvSpPr>
      <dsp:spPr>
        <a:xfrm>
          <a:off x="0" y="2700207"/>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IE" sz="2700" kern="1200" dirty="0"/>
            <a:t>5. Traditional media</a:t>
          </a:r>
          <a:endParaRPr lang="en-GB" sz="2700" kern="1200" dirty="0"/>
        </a:p>
      </dsp:txBody>
      <dsp:txXfrm>
        <a:off x="0" y="2700207"/>
        <a:ext cx="7886700" cy="674557"/>
      </dsp:txXfrm>
    </dsp:sp>
    <dsp:sp modelId="{3AEF5DF2-0FE5-4049-A4DA-A7215DF11D98}">
      <dsp:nvSpPr>
        <dsp:cNvPr id="0" name=""/>
        <dsp:cNvSpPr/>
      </dsp:nvSpPr>
      <dsp:spPr>
        <a:xfrm>
          <a:off x="0" y="3374764"/>
          <a:ext cx="78867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412C73-2568-4811-A2BB-BBB7B0CBF436}">
      <dsp:nvSpPr>
        <dsp:cNvPr id="0" name=""/>
        <dsp:cNvSpPr/>
      </dsp:nvSpPr>
      <dsp:spPr>
        <a:xfrm>
          <a:off x="0" y="3374764"/>
          <a:ext cx="7886700" cy="674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IE" sz="2700" kern="1200" dirty="0"/>
            <a:t>6. Supports and resources</a:t>
          </a:r>
          <a:endParaRPr lang="en-GB" sz="2700" kern="1200" dirty="0"/>
        </a:p>
      </dsp:txBody>
      <dsp:txXfrm>
        <a:off x="0" y="3374764"/>
        <a:ext cx="7886700" cy="6745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7723-14FA-4E88-B939-E2C4AB182533}">
      <dsp:nvSpPr>
        <dsp:cNvPr id="0" name=""/>
        <dsp:cNvSpPr/>
      </dsp:nvSpPr>
      <dsp:spPr>
        <a:xfrm>
          <a:off x="0" y="0"/>
          <a:ext cx="3515360" cy="101212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defRPr cap="all"/>
          </a:pPr>
          <a:r>
            <a:rPr lang="en-GB" sz="1600" b="1" kern="1200" dirty="0"/>
            <a:t>1. Self-Assessment</a:t>
          </a:r>
        </a:p>
      </dsp:txBody>
      <dsp:txXfrm>
        <a:off x="29644" y="29644"/>
        <a:ext cx="2337672" cy="952838"/>
      </dsp:txXfrm>
    </dsp:sp>
    <dsp:sp modelId="{909ADDD0-FFC3-410F-822E-3BE2D6E074C5}">
      <dsp:nvSpPr>
        <dsp:cNvPr id="0" name=""/>
        <dsp:cNvSpPr/>
      </dsp:nvSpPr>
      <dsp:spPr>
        <a:xfrm>
          <a:off x="294411" y="1196149"/>
          <a:ext cx="3515360" cy="1012126"/>
        </a:xfrm>
        <a:prstGeom prst="roundRect">
          <a:avLst>
            <a:gd name="adj" fmla="val 100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defRPr cap="all"/>
          </a:pPr>
          <a:r>
            <a:rPr lang="en-GB" sz="1600" b="1" kern="1200" dirty="0"/>
            <a:t>2. Club Report</a:t>
          </a:r>
        </a:p>
      </dsp:txBody>
      <dsp:txXfrm>
        <a:off x="324055" y="1225793"/>
        <a:ext cx="2503778" cy="952838"/>
      </dsp:txXfrm>
    </dsp:sp>
    <dsp:sp modelId="{6F8409C6-CAFC-4C7B-ADF2-88DDE582FD8A}">
      <dsp:nvSpPr>
        <dsp:cNvPr id="0" name=""/>
        <dsp:cNvSpPr/>
      </dsp:nvSpPr>
      <dsp:spPr>
        <a:xfrm>
          <a:off x="584428" y="2392299"/>
          <a:ext cx="3515360" cy="1012126"/>
        </a:xfrm>
        <a:prstGeom prst="roundRect">
          <a:avLst>
            <a:gd name="adj" fmla="val 100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defRPr cap="all"/>
          </a:pPr>
          <a:r>
            <a:rPr lang="en-GB" sz="1600" b="1" kern="1200" dirty="0"/>
            <a:t>3. ACTION Planning</a:t>
          </a:r>
        </a:p>
      </dsp:txBody>
      <dsp:txXfrm>
        <a:off x="614072" y="2421943"/>
        <a:ext cx="2508172" cy="952838"/>
      </dsp:txXfrm>
    </dsp:sp>
    <dsp:sp modelId="{38A70EC6-6D5B-45CD-890A-C09A1BF8E23D}">
      <dsp:nvSpPr>
        <dsp:cNvPr id="0" name=""/>
        <dsp:cNvSpPr/>
      </dsp:nvSpPr>
      <dsp:spPr>
        <a:xfrm>
          <a:off x="878839" y="3588448"/>
          <a:ext cx="3515360" cy="1012126"/>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defRPr cap="all"/>
          </a:pPr>
          <a:r>
            <a:rPr lang="en-GB" sz="1600" b="1" kern="1200" dirty="0"/>
            <a:t>4. Coming Soon: Club Accreditation</a:t>
          </a:r>
        </a:p>
      </dsp:txBody>
      <dsp:txXfrm>
        <a:off x="908483" y="3618092"/>
        <a:ext cx="2503778" cy="952838"/>
      </dsp:txXfrm>
    </dsp:sp>
    <dsp:sp modelId="{57C3CC3E-3DEF-4294-B88C-1BF19CB013E6}">
      <dsp:nvSpPr>
        <dsp:cNvPr id="0" name=""/>
        <dsp:cNvSpPr/>
      </dsp:nvSpPr>
      <dsp:spPr>
        <a:xfrm>
          <a:off x="2857477" y="775196"/>
          <a:ext cx="657882" cy="657882"/>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GB" sz="3000" b="1" kern="1200" dirty="0"/>
        </a:p>
      </dsp:txBody>
      <dsp:txXfrm>
        <a:off x="3005500" y="775196"/>
        <a:ext cx="361836" cy="495056"/>
      </dsp:txXfrm>
    </dsp:sp>
    <dsp:sp modelId="{EB9F2FB0-18CD-4254-952B-834D970ABFAF}">
      <dsp:nvSpPr>
        <dsp:cNvPr id="0" name=""/>
        <dsp:cNvSpPr/>
      </dsp:nvSpPr>
      <dsp:spPr>
        <a:xfrm>
          <a:off x="3151889" y="1971346"/>
          <a:ext cx="657882" cy="657882"/>
        </a:xfrm>
        <a:prstGeom prst="downArrow">
          <a:avLst>
            <a:gd name="adj1" fmla="val 55000"/>
            <a:gd name="adj2" fmla="val 45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GB" sz="3000" b="1" kern="1200" dirty="0"/>
        </a:p>
      </dsp:txBody>
      <dsp:txXfrm>
        <a:off x="3299912" y="1971346"/>
        <a:ext cx="361836" cy="495056"/>
      </dsp:txXfrm>
    </dsp:sp>
    <dsp:sp modelId="{9667AA22-2437-478E-9708-77D762B93434}">
      <dsp:nvSpPr>
        <dsp:cNvPr id="0" name=""/>
        <dsp:cNvSpPr/>
      </dsp:nvSpPr>
      <dsp:spPr>
        <a:xfrm>
          <a:off x="3441906" y="3167495"/>
          <a:ext cx="657882" cy="657882"/>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GB" sz="3000" b="1" kern="1200" dirty="0"/>
        </a:p>
      </dsp:txBody>
      <dsp:txXfrm>
        <a:off x="3589929" y="3167495"/>
        <a:ext cx="361836" cy="4950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18592-A809-4D6F-98D5-5C7B3415C3CD}">
      <dsp:nvSpPr>
        <dsp:cNvPr id="0" name=""/>
        <dsp:cNvSpPr/>
      </dsp:nvSpPr>
      <dsp:spPr>
        <a:xfrm>
          <a:off x="3307079" y="1494"/>
          <a:ext cx="4960619" cy="809218"/>
        </a:xfrm>
        <a:prstGeom prst="rightArrow">
          <a:avLst>
            <a:gd name="adj1" fmla="val 75000"/>
            <a:gd name="adj2" fmla="val 50000"/>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GB" sz="1400" kern="1200" dirty="0"/>
            <a:t>Provide Clubs with insights to their current performance and resources to guide action planning</a:t>
          </a:r>
        </a:p>
      </dsp:txBody>
      <dsp:txXfrm>
        <a:off x="3307079" y="102646"/>
        <a:ext cx="4657162" cy="606914"/>
      </dsp:txXfrm>
    </dsp:sp>
    <dsp:sp modelId="{0CC50278-D26C-4D2E-A2AF-E13B63F3430E}">
      <dsp:nvSpPr>
        <dsp:cNvPr id="0" name=""/>
        <dsp:cNvSpPr/>
      </dsp:nvSpPr>
      <dsp:spPr>
        <a:xfrm>
          <a:off x="0" y="1494"/>
          <a:ext cx="3307079" cy="8092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l" defTabSz="1022350" rtl="0">
            <a:lnSpc>
              <a:spcPct val="90000"/>
            </a:lnSpc>
            <a:spcBef>
              <a:spcPct val="0"/>
            </a:spcBef>
            <a:spcAft>
              <a:spcPct val="35000"/>
            </a:spcAft>
            <a:buNone/>
          </a:pPr>
          <a:r>
            <a:rPr lang="en-GB" sz="2300" kern="1200" dirty="0"/>
            <a:t>Encourage Club Planning</a:t>
          </a:r>
          <a:endParaRPr lang="en-GB" sz="2300" kern="1200" dirty="0">
            <a:latin typeface="Calibri Light" panose="020F0302020204030204"/>
          </a:endParaRPr>
        </a:p>
      </dsp:txBody>
      <dsp:txXfrm>
        <a:off x="39503" y="40997"/>
        <a:ext cx="3228073" cy="730212"/>
      </dsp:txXfrm>
    </dsp:sp>
    <dsp:sp modelId="{611B2FE0-18C7-45A9-8B6C-FB0FC803B2B5}">
      <dsp:nvSpPr>
        <dsp:cNvPr id="0" name=""/>
        <dsp:cNvSpPr/>
      </dsp:nvSpPr>
      <dsp:spPr>
        <a:xfrm>
          <a:off x="3307079" y="891634"/>
          <a:ext cx="4960619" cy="809218"/>
        </a:xfrm>
        <a:prstGeom prst="rightArrow">
          <a:avLst>
            <a:gd name="adj1" fmla="val 75000"/>
            <a:gd name="adj2" fmla="val 50000"/>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GB" sz="1400" kern="1200" dirty="0"/>
            <a:t>By increasing awareness and adoption of key rules and policies</a:t>
          </a:r>
        </a:p>
      </dsp:txBody>
      <dsp:txXfrm>
        <a:off x="3307079" y="992786"/>
        <a:ext cx="4657162" cy="606914"/>
      </dsp:txXfrm>
    </dsp:sp>
    <dsp:sp modelId="{2E14BA85-2D4C-4F20-94FC-3E0F79AFE78E}">
      <dsp:nvSpPr>
        <dsp:cNvPr id="0" name=""/>
        <dsp:cNvSpPr/>
      </dsp:nvSpPr>
      <dsp:spPr>
        <a:xfrm>
          <a:off x="0" y="891634"/>
          <a:ext cx="3307079" cy="8092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l" defTabSz="1022350">
            <a:lnSpc>
              <a:spcPct val="90000"/>
            </a:lnSpc>
            <a:spcBef>
              <a:spcPct val="0"/>
            </a:spcBef>
            <a:spcAft>
              <a:spcPct val="35000"/>
            </a:spcAft>
            <a:buNone/>
          </a:pPr>
          <a:r>
            <a:rPr lang="en-GB" sz="2300" kern="1200" dirty="0"/>
            <a:t>Improve Club Governance Standards</a:t>
          </a:r>
        </a:p>
      </dsp:txBody>
      <dsp:txXfrm>
        <a:off x="39503" y="931137"/>
        <a:ext cx="3228073" cy="730212"/>
      </dsp:txXfrm>
    </dsp:sp>
    <dsp:sp modelId="{E427769C-3F12-4CF5-A49E-C9D6FBB9D20A}">
      <dsp:nvSpPr>
        <dsp:cNvPr id="0" name=""/>
        <dsp:cNvSpPr/>
      </dsp:nvSpPr>
      <dsp:spPr>
        <a:xfrm>
          <a:off x="3307079" y="1781774"/>
          <a:ext cx="4960619" cy="809218"/>
        </a:xfrm>
        <a:prstGeom prst="rightArrow">
          <a:avLst>
            <a:gd name="adj1" fmla="val 75000"/>
            <a:gd name="adj2" fmla="val 50000"/>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GB" sz="1400" kern="1200" dirty="0"/>
            <a:t>Streamlining the information and documentation Clubs are routinely asked to provide</a:t>
          </a:r>
        </a:p>
      </dsp:txBody>
      <dsp:txXfrm>
        <a:off x="3307079" y="1882926"/>
        <a:ext cx="4657162" cy="606914"/>
      </dsp:txXfrm>
    </dsp:sp>
    <dsp:sp modelId="{96FA2AE6-E8C0-4456-B877-E8F14C485931}">
      <dsp:nvSpPr>
        <dsp:cNvPr id="0" name=""/>
        <dsp:cNvSpPr/>
      </dsp:nvSpPr>
      <dsp:spPr>
        <a:xfrm>
          <a:off x="0" y="1781774"/>
          <a:ext cx="3307079" cy="8092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l" defTabSz="1022350">
            <a:lnSpc>
              <a:spcPct val="90000"/>
            </a:lnSpc>
            <a:spcBef>
              <a:spcPct val="0"/>
            </a:spcBef>
            <a:spcAft>
              <a:spcPct val="35000"/>
            </a:spcAft>
            <a:buNone/>
          </a:pPr>
          <a:r>
            <a:rPr lang="en-GB" sz="2300" kern="1200" dirty="0"/>
            <a:t>Simplify Volunteer Workload</a:t>
          </a:r>
        </a:p>
      </dsp:txBody>
      <dsp:txXfrm>
        <a:off x="39503" y="1821277"/>
        <a:ext cx="3228073" cy="730212"/>
      </dsp:txXfrm>
    </dsp:sp>
    <dsp:sp modelId="{B91909E3-7D97-4E41-B8C6-957F1CF5DA91}">
      <dsp:nvSpPr>
        <dsp:cNvPr id="0" name=""/>
        <dsp:cNvSpPr/>
      </dsp:nvSpPr>
      <dsp:spPr>
        <a:xfrm>
          <a:off x="3307079" y="2671914"/>
          <a:ext cx="4960619" cy="809218"/>
        </a:xfrm>
        <a:prstGeom prst="rightArrow">
          <a:avLst>
            <a:gd name="adj1" fmla="val 75000"/>
            <a:gd name="adj2" fmla="val 50000"/>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GB" sz="1400" kern="1200" dirty="0"/>
            <a:t>By gathering data on Club performance to inform planning and resourcing decisions and helping Clubs benchmark their performance</a:t>
          </a:r>
        </a:p>
      </dsp:txBody>
      <dsp:txXfrm>
        <a:off x="3307079" y="2773066"/>
        <a:ext cx="4657162" cy="606914"/>
      </dsp:txXfrm>
    </dsp:sp>
    <dsp:sp modelId="{ED279349-6807-412B-9D41-5734102D11E6}">
      <dsp:nvSpPr>
        <dsp:cNvPr id="0" name=""/>
        <dsp:cNvSpPr/>
      </dsp:nvSpPr>
      <dsp:spPr>
        <a:xfrm>
          <a:off x="0" y="2671914"/>
          <a:ext cx="3307079" cy="8092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l" defTabSz="1022350">
            <a:lnSpc>
              <a:spcPct val="90000"/>
            </a:lnSpc>
            <a:spcBef>
              <a:spcPct val="0"/>
            </a:spcBef>
            <a:spcAft>
              <a:spcPct val="35000"/>
            </a:spcAft>
            <a:buNone/>
          </a:pPr>
          <a:r>
            <a:rPr lang="en-GB" sz="2300" kern="1200" dirty="0"/>
            <a:t>Support Evidence-Based Decisions</a:t>
          </a:r>
        </a:p>
      </dsp:txBody>
      <dsp:txXfrm>
        <a:off x="39503" y="2711417"/>
        <a:ext cx="3228073" cy="730212"/>
      </dsp:txXfrm>
    </dsp:sp>
    <dsp:sp modelId="{1A489C12-3BE5-4FAD-8233-1B49107579EA}">
      <dsp:nvSpPr>
        <dsp:cNvPr id="0" name=""/>
        <dsp:cNvSpPr/>
      </dsp:nvSpPr>
      <dsp:spPr>
        <a:xfrm>
          <a:off x="3307079" y="3562055"/>
          <a:ext cx="4960619" cy="809218"/>
        </a:xfrm>
        <a:prstGeom prst="rightArrow">
          <a:avLst>
            <a:gd name="adj1" fmla="val 75000"/>
            <a:gd name="adj2" fmla="val 50000"/>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GB" sz="1400" kern="1200" dirty="0"/>
            <a:t>By giving them valuable rewards in recognition of their commitment to good governance</a:t>
          </a:r>
        </a:p>
      </dsp:txBody>
      <dsp:txXfrm>
        <a:off x="3307079" y="3663207"/>
        <a:ext cx="4657162" cy="606914"/>
      </dsp:txXfrm>
    </dsp:sp>
    <dsp:sp modelId="{65AFEB68-968F-4130-A169-FE0628E1C0B1}">
      <dsp:nvSpPr>
        <dsp:cNvPr id="0" name=""/>
        <dsp:cNvSpPr/>
      </dsp:nvSpPr>
      <dsp:spPr>
        <a:xfrm>
          <a:off x="0" y="3562055"/>
          <a:ext cx="3307079" cy="8092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l" defTabSz="1022350">
            <a:lnSpc>
              <a:spcPct val="90000"/>
            </a:lnSpc>
            <a:spcBef>
              <a:spcPct val="0"/>
            </a:spcBef>
            <a:spcAft>
              <a:spcPct val="35000"/>
            </a:spcAft>
            <a:buNone/>
          </a:pPr>
          <a:r>
            <a:rPr lang="en-GB" sz="2300" kern="1200" dirty="0"/>
            <a:t>Reward Clubs</a:t>
          </a:r>
        </a:p>
      </dsp:txBody>
      <dsp:txXfrm>
        <a:off x="39503" y="3601558"/>
        <a:ext cx="3228073" cy="7302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219ACB-BAED-4116-9829-306A0EE7DE9A}">
      <dsp:nvSpPr>
        <dsp:cNvPr id="0" name=""/>
        <dsp:cNvSpPr/>
      </dsp:nvSpPr>
      <dsp:spPr>
        <a:xfrm>
          <a:off x="0" y="0"/>
          <a:ext cx="78867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EBFB47-F8FE-46C7-862C-702A9AB50BDE}">
      <dsp:nvSpPr>
        <dsp:cNvPr id="0" name=""/>
        <dsp:cNvSpPr/>
      </dsp:nvSpPr>
      <dsp:spPr>
        <a:xfrm>
          <a:off x="0" y="0"/>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Fellow and Previous Club Officers</a:t>
          </a:r>
        </a:p>
      </dsp:txBody>
      <dsp:txXfrm>
        <a:off x="0" y="0"/>
        <a:ext cx="7886700" cy="486171"/>
      </dsp:txXfrm>
    </dsp:sp>
    <dsp:sp modelId="{0F6325EC-060E-4890-A5DD-76EAD5ED0856}">
      <dsp:nvSpPr>
        <dsp:cNvPr id="0" name=""/>
        <dsp:cNvSpPr/>
      </dsp:nvSpPr>
      <dsp:spPr>
        <a:xfrm>
          <a:off x="0" y="486171"/>
          <a:ext cx="7886700" cy="0"/>
        </a:xfrm>
        <a:prstGeom prst="line">
          <a:avLst/>
        </a:prstGeom>
        <a:solidFill>
          <a:schemeClr val="accent5">
            <a:hueOff val="-965506"/>
            <a:satOff val="-2488"/>
            <a:lumOff val="-1681"/>
            <a:alphaOff val="0"/>
          </a:schemeClr>
        </a:solidFill>
        <a:ln w="12700" cap="flat" cmpd="sng" algn="ctr">
          <a:solidFill>
            <a:schemeClr val="accent5">
              <a:hueOff val="-965506"/>
              <a:satOff val="-2488"/>
              <a:lumOff val="-16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6EB72B-655F-4E19-93CE-4EAEB4773EDF}">
      <dsp:nvSpPr>
        <dsp:cNvPr id="0" name=""/>
        <dsp:cNvSpPr/>
      </dsp:nvSpPr>
      <dsp:spPr>
        <a:xfrm>
          <a:off x="0" y="486171"/>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County Board officers</a:t>
          </a:r>
        </a:p>
      </dsp:txBody>
      <dsp:txXfrm>
        <a:off x="0" y="486171"/>
        <a:ext cx="7886700" cy="486171"/>
      </dsp:txXfrm>
    </dsp:sp>
    <dsp:sp modelId="{27FB99D5-1D81-4256-9C38-2CE480485FF8}">
      <dsp:nvSpPr>
        <dsp:cNvPr id="0" name=""/>
        <dsp:cNvSpPr/>
      </dsp:nvSpPr>
      <dsp:spPr>
        <a:xfrm>
          <a:off x="0" y="972343"/>
          <a:ext cx="7886700" cy="0"/>
        </a:xfrm>
        <a:prstGeom prst="line">
          <a:avLst/>
        </a:prstGeom>
        <a:solidFill>
          <a:schemeClr val="accent5">
            <a:hueOff val="-1931012"/>
            <a:satOff val="-4977"/>
            <a:lumOff val="-3361"/>
            <a:alphaOff val="0"/>
          </a:schemeClr>
        </a:solidFill>
        <a:ln w="12700" cap="flat" cmpd="sng" algn="ctr">
          <a:solidFill>
            <a:schemeClr val="accent5">
              <a:hueOff val="-1931012"/>
              <a:satOff val="-4977"/>
              <a:lumOff val="-33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F34484-625F-4617-9C3F-88DCE5F62D36}">
      <dsp:nvSpPr>
        <dsp:cNvPr id="0" name=""/>
        <dsp:cNvSpPr/>
      </dsp:nvSpPr>
      <dsp:spPr>
        <a:xfrm>
          <a:off x="0" y="972343"/>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endParaRPr lang="en-IE" sz="2800" b="0" kern="1200" dirty="0"/>
        </a:p>
      </dsp:txBody>
      <dsp:txXfrm>
        <a:off x="0" y="972343"/>
        <a:ext cx="7886700" cy="486171"/>
      </dsp:txXfrm>
    </dsp:sp>
    <dsp:sp modelId="{683387CD-1536-429C-98DF-A6BB11B4680A}">
      <dsp:nvSpPr>
        <dsp:cNvPr id="0" name=""/>
        <dsp:cNvSpPr/>
      </dsp:nvSpPr>
      <dsp:spPr>
        <a:xfrm>
          <a:off x="0" y="1458515"/>
          <a:ext cx="7886700" cy="0"/>
        </a:xfrm>
        <a:prstGeom prst="line">
          <a:avLst/>
        </a:prstGeom>
        <a:solidFill>
          <a:schemeClr val="accent5">
            <a:hueOff val="-2896518"/>
            <a:satOff val="-7465"/>
            <a:lumOff val="-5042"/>
            <a:alphaOff val="0"/>
          </a:schemeClr>
        </a:solidFill>
        <a:ln w="12700" cap="flat" cmpd="sng" algn="ctr">
          <a:solidFill>
            <a:schemeClr val="accent5">
              <a:hueOff val="-2896518"/>
              <a:satOff val="-7465"/>
              <a:lumOff val="-50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CAD1C7-F626-4DD0-9A2A-DC16C6708706}">
      <dsp:nvSpPr>
        <dsp:cNvPr id="0" name=""/>
        <dsp:cNvSpPr/>
      </dsp:nvSpPr>
      <dsp:spPr>
        <a:xfrm>
          <a:off x="0" y="987026"/>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Central and Provincial Staff</a:t>
          </a:r>
        </a:p>
      </dsp:txBody>
      <dsp:txXfrm>
        <a:off x="0" y="987026"/>
        <a:ext cx="7886700" cy="486171"/>
      </dsp:txXfrm>
    </dsp:sp>
    <dsp:sp modelId="{82276702-6BA0-43AD-A243-B1A048D0C1DE}">
      <dsp:nvSpPr>
        <dsp:cNvPr id="0" name=""/>
        <dsp:cNvSpPr/>
      </dsp:nvSpPr>
      <dsp:spPr>
        <a:xfrm>
          <a:off x="0" y="1944687"/>
          <a:ext cx="7886700" cy="0"/>
        </a:xfrm>
        <a:prstGeom prst="line">
          <a:avLst/>
        </a:prstGeom>
        <a:solidFill>
          <a:schemeClr val="accent5">
            <a:hueOff val="-3862025"/>
            <a:satOff val="-9954"/>
            <a:lumOff val="-6723"/>
            <a:alphaOff val="0"/>
          </a:schemeClr>
        </a:solidFill>
        <a:ln w="12700" cap="flat" cmpd="sng" algn="ctr">
          <a:solidFill>
            <a:schemeClr val="accent5">
              <a:hueOff val="-3862025"/>
              <a:satOff val="-9954"/>
              <a:lumOff val="-67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92E28B-C63D-4009-B78E-BA1F65D0AF3C}">
      <dsp:nvSpPr>
        <dsp:cNvPr id="0" name=""/>
        <dsp:cNvSpPr/>
      </dsp:nvSpPr>
      <dsp:spPr>
        <a:xfrm>
          <a:off x="0" y="1487486"/>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Official Guide and Club Constitution</a:t>
          </a:r>
        </a:p>
      </dsp:txBody>
      <dsp:txXfrm>
        <a:off x="0" y="1487486"/>
        <a:ext cx="7886700" cy="486171"/>
      </dsp:txXfrm>
    </dsp:sp>
    <dsp:sp modelId="{A1ED639A-5EDA-480A-858A-E88DB2F44A7F}">
      <dsp:nvSpPr>
        <dsp:cNvPr id="0" name=""/>
        <dsp:cNvSpPr/>
      </dsp:nvSpPr>
      <dsp:spPr>
        <a:xfrm>
          <a:off x="0" y="2430859"/>
          <a:ext cx="7886700" cy="0"/>
        </a:xfrm>
        <a:prstGeom prst="line">
          <a:avLst/>
        </a:prstGeom>
        <a:solidFill>
          <a:schemeClr val="accent5">
            <a:hueOff val="-4827531"/>
            <a:satOff val="-12442"/>
            <a:lumOff val="-8404"/>
            <a:alphaOff val="0"/>
          </a:schemeClr>
        </a:solidFill>
        <a:ln w="12700" cap="flat" cmpd="sng" algn="ctr">
          <a:solidFill>
            <a:schemeClr val="accent5">
              <a:hueOff val="-4827531"/>
              <a:satOff val="-12442"/>
              <a:lumOff val="-84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0D49C8-FE96-496A-953E-B74C27DF42B9}">
      <dsp:nvSpPr>
        <dsp:cNvPr id="0" name=""/>
        <dsp:cNvSpPr/>
      </dsp:nvSpPr>
      <dsp:spPr>
        <a:xfrm>
          <a:off x="0" y="1973658"/>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Club Support Manual</a:t>
          </a:r>
        </a:p>
      </dsp:txBody>
      <dsp:txXfrm>
        <a:off x="0" y="1973658"/>
        <a:ext cx="7886700" cy="486171"/>
      </dsp:txXfrm>
    </dsp:sp>
    <dsp:sp modelId="{D2BCBA88-D6FC-4C1F-A12B-776D8924FD1E}">
      <dsp:nvSpPr>
        <dsp:cNvPr id="0" name=""/>
        <dsp:cNvSpPr/>
      </dsp:nvSpPr>
      <dsp:spPr>
        <a:xfrm>
          <a:off x="0" y="2917031"/>
          <a:ext cx="7886700" cy="0"/>
        </a:xfrm>
        <a:prstGeom prst="line">
          <a:avLst/>
        </a:prstGeom>
        <a:solidFill>
          <a:schemeClr val="accent5">
            <a:hueOff val="-5793037"/>
            <a:satOff val="-14931"/>
            <a:lumOff val="-10084"/>
            <a:alphaOff val="0"/>
          </a:schemeClr>
        </a:solidFill>
        <a:ln w="12700" cap="flat" cmpd="sng" algn="ctr">
          <a:solidFill>
            <a:schemeClr val="accent5">
              <a:hueOff val="-5793037"/>
              <a:satOff val="-14931"/>
              <a:lumOff val="-100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24CF33-26F5-4666-A99E-0D7927FCDA86}">
      <dsp:nvSpPr>
        <dsp:cNvPr id="0" name=""/>
        <dsp:cNvSpPr/>
      </dsp:nvSpPr>
      <dsp:spPr>
        <a:xfrm>
          <a:off x="0" y="2474118"/>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GAA eLearning Portal</a:t>
          </a:r>
        </a:p>
      </dsp:txBody>
      <dsp:txXfrm>
        <a:off x="0" y="2474118"/>
        <a:ext cx="7886700" cy="486171"/>
      </dsp:txXfrm>
    </dsp:sp>
    <dsp:sp modelId="{6AEE196A-715B-45BF-A44D-16078BD9A1B5}">
      <dsp:nvSpPr>
        <dsp:cNvPr id="0" name=""/>
        <dsp:cNvSpPr/>
      </dsp:nvSpPr>
      <dsp:spPr>
        <a:xfrm>
          <a:off x="0" y="3403203"/>
          <a:ext cx="788670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C46ED1-91AF-4D97-84C2-D0D6595605C9}">
      <dsp:nvSpPr>
        <dsp:cNvPr id="0" name=""/>
        <dsp:cNvSpPr/>
      </dsp:nvSpPr>
      <dsp:spPr>
        <a:xfrm>
          <a:off x="0" y="3403203"/>
          <a:ext cx="7886700" cy="48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E" sz="2800" b="0" kern="1200" dirty="0"/>
            <a:t>LGFA County Development Committee</a:t>
          </a:r>
        </a:p>
      </dsp:txBody>
      <dsp:txXfrm>
        <a:off x="0" y="3403203"/>
        <a:ext cx="7886700" cy="48617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6226285" cy="3782905"/>
          </a:xfrm>
          <a:prstGeom prst="rect">
            <a:avLst/>
          </a:prstGeom>
        </p:spPr>
        <p:txBody>
          <a:bodyPr vert="horz" lIns="293321" tIns="146660" rIns="293321" bIns="146660" rtlCol="0"/>
          <a:lstStyle>
            <a:lvl1pPr algn="l">
              <a:defRPr sz="3900"/>
            </a:lvl1pPr>
          </a:lstStyle>
          <a:p>
            <a:endParaRPr lang="en-GB"/>
          </a:p>
        </p:txBody>
      </p:sp>
      <p:sp>
        <p:nvSpPr>
          <p:cNvPr id="3" name="Date Placeholder 2"/>
          <p:cNvSpPr>
            <a:spLocks noGrp="1"/>
          </p:cNvSpPr>
          <p:nvPr>
            <p:ph type="dt" idx="1"/>
          </p:nvPr>
        </p:nvSpPr>
        <p:spPr>
          <a:xfrm>
            <a:off x="8138741" y="2"/>
            <a:ext cx="6226285" cy="3782905"/>
          </a:xfrm>
          <a:prstGeom prst="rect">
            <a:avLst/>
          </a:prstGeom>
        </p:spPr>
        <p:txBody>
          <a:bodyPr vert="horz" lIns="293321" tIns="146660" rIns="293321" bIns="146660" rtlCol="0"/>
          <a:lstStyle>
            <a:lvl1pPr algn="r">
              <a:defRPr sz="3900"/>
            </a:lvl1pPr>
          </a:lstStyle>
          <a:p>
            <a:fld id="{2F531F76-5664-4013-ADD0-2DD243906FBA}" type="datetimeFigureOut">
              <a:rPr lang="en-GB" smtClean="0"/>
              <a:t>24/01/2025</a:t>
            </a:fld>
            <a:endParaRPr lang="en-GB"/>
          </a:p>
        </p:txBody>
      </p:sp>
      <p:sp>
        <p:nvSpPr>
          <p:cNvPr id="4" name="Slide Image Placeholder 3"/>
          <p:cNvSpPr>
            <a:spLocks noGrp="1" noRot="1" noChangeAspect="1"/>
          </p:cNvSpPr>
          <p:nvPr>
            <p:ph type="sldImg" idx="2"/>
          </p:nvPr>
        </p:nvSpPr>
        <p:spPr>
          <a:xfrm>
            <a:off x="-9783763" y="9421813"/>
            <a:ext cx="33935988" cy="25452387"/>
          </a:xfrm>
          <a:prstGeom prst="rect">
            <a:avLst/>
          </a:prstGeom>
          <a:noFill/>
          <a:ln w="12700">
            <a:solidFill>
              <a:prstClr val="black"/>
            </a:solidFill>
          </a:ln>
        </p:spPr>
        <p:txBody>
          <a:bodyPr vert="horz" lIns="293321" tIns="146660" rIns="293321" bIns="146660" rtlCol="0" anchor="ctr"/>
          <a:lstStyle/>
          <a:p>
            <a:endParaRPr lang="en-GB"/>
          </a:p>
        </p:txBody>
      </p:sp>
      <p:sp>
        <p:nvSpPr>
          <p:cNvPr id="5" name="Notes Placeholder 4"/>
          <p:cNvSpPr>
            <a:spLocks noGrp="1"/>
          </p:cNvSpPr>
          <p:nvPr>
            <p:ph type="body" sz="quarter" idx="3"/>
          </p:nvPr>
        </p:nvSpPr>
        <p:spPr>
          <a:xfrm>
            <a:off x="1436835" y="36284421"/>
            <a:ext cx="11494679" cy="29687254"/>
          </a:xfrm>
          <a:prstGeom prst="rect">
            <a:avLst/>
          </a:prstGeom>
        </p:spPr>
        <p:txBody>
          <a:bodyPr vert="horz" lIns="293321" tIns="146660" rIns="293321" bIns="1466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71613306"/>
            <a:ext cx="6226285" cy="3782897"/>
          </a:xfrm>
          <a:prstGeom prst="rect">
            <a:avLst/>
          </a:prstGeom>
        </p:spPr>
        <p:txBody>
          <a:bodyPr vert="horz" lIns="293321" tIns="146660" rIns="293321" bIns="146660" rtlCol="0" anchor="b"/>
          <a:lstStyle>
            <a:lvl1pPr algn="l">
              <a:defRPr sz="3900"/>
            </a:lvl1pPr>
          </a:lstStyle>
          <a:p>
            <a:endParaRPr lang="en-GB"/>
          </a:p>
        </p:txBody>
      </p:sp>
      <p:sp>
        <p:nvSpPr>
          <p:cNvPr id="7" name="Slide Number Placeholder 6"/>
          <p:cNvSpPr>
            <a:spLocks noGrp="1"/>
          </p:cNvSpPr>
          <p:nvPr>
            <p:ph type="sldNum" sz="quarter" idx="5"/>
          </p:nvPr>
        </p:nvSpPr>
        <p:spPr>
          <a:xfrm>
            <a:off x="8138741" y="71613306"/>
            <a:ext cx="6226285" cy="3782897"/>
          </a:xfrm>
          <a:prstGeom prst="rect">
            <a:avLst/>
          </a:prstGeom>
        </p:spPr>
        <p:txBody>
          <a:bodyPr vert="horz" lIns="293321" tIns="146660" rIns="293321" bIns="146660" rtlCol="0" anchor="b"/>
          <a:lstStyle>
            <a:lvl1pPr algn="r">
              <a:defRPr sz="3900"/>
            </a:lvl1pPr>
          </a:lstStyle>
          <a:p>
            <a:fld id="{ADEDA0D4-CA17-4A96-A8CC-AF20B5890DF8}" type="slidenum">
              <a:rPr lang="en-GB" smtClean="0"/>
              <a:t>‹#›</a:t>
            </a:fld>
            <a:endParaRPr lang="en-GB"/>
          </a:p>
        </p:txBody>
      </p:sp>
    </p:spTree>
    <p:extLst>
      <p:ext uri="{BB962C8B-B14F-4D97-AF65-F5344CB8AC3E}">
        <p14:creationId xmlns:p14="http://schemas.microsoft.com/office/powerpoint/2010/main" val="1901608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91888" y="10236200"/>
            <a:ext cx="36825238" cy="27619325"/>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GB" sz="3900" dirty="0"/>
          </a:p>
          <a:p>
            <a:endParaRPr lang="en-GB" sz="3900" dirty="0"/>
          </a:p>
        </p:txBody>
      </p:sp>
      <p:sp>
        <p:nvSpPr>
          <p:cNvPr id="4" name="Slide Number Placeholder 3"/>
          <p:cNvSpPr>
            <a:spLocks noGrp="1"/>
          </p:cNvSpPr>
          <p:nvPr>
            <p:ph type="sldNum" sz="quarter" idx="5"/>
          </p:nvPr>
        </p:nvSpPr>
        <p:spPr/>
        <p:txBody>
          <a:bodyPr/>
          <a:lstStyle/>
          <a:p>
            <a:fld id="{3765E73F-2A82-454C-A55D-82346179B657}" type="slidenum">
              <a:rPr lang="en-IE" smtClean="0"/>
              <a:t>1</a:t>
            </a:fld>
            <a:endParaRPr lang="en-IE" dirty="0"/>
          </a:p>
        </p:txBody>
      </p:sp>
    </p:spTree>
    <p:extLst>
      <p:ext uri="{BB962C8B-B14F-4D97-AF65-F5344CB8AC3E}">
        <p14:creationId xmlns:p14="http://schemas.microsoft.com/office/powerpoint/2010/main" val="2462668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latin typeface="+mn-lt"/>
                <a:cs typeface="Arial" panose="020B0604020202020204" pitchFamily="34" charset="0"/>
              </a:rPr>
              <a:t>SCRIPT</a:t>
            </a:r>
          </a:p>
          <a:p>
            <a:r>
              <a:rPr lang="en-IE" b="1" dirty="0">
                <a:latin typeface="+mn-lt"/>
                <a:cs typeface="Arial" panose="020B0604020202020204" pitchFamily="34" charset="0"/>
              </a:rPr>
              <a:t>Fellow and Previous Role Holders</a:t>
            </a:r>
          </a:p>
          <a:p>
            <a:pPr marL="549977" indent="-549977">
              <a:buFont typeface="Arial" panose="020B0604020202020204" pitchFamily="34" charset="0"/>
              <a:buChar char="•"/>
            </a:pPr>
            <a:r>
              <a:rPr lang="en-IE" b="0" dirty="0">
                <a:latin typeface="+mn-lt"/>
                <a:cs typeface="Arial" panose="020B0604020202020204" pitchFamily="34" charset="0"/>
              </a:rPr>
              <a:t>Great</a:t>
            </a:r>
            <a:r>
              <a:rPr lang="en-IE" b="0" baseline="0" dirty="0">
                <a:latin typeface="+mn-lt"/>
                <a:cs typeface="Arial" panose="020B0604020202020204" pitchFamily="34" charset="0"/>
              </a:rPr>
              <a:t> source of advice.  Encourage officers to share ideas and solve problem with each other</a:t>
            </a:r>
          </a:p>
          <a:p>
            <a:endParaRPr lang="en-IE" b="0" dirty="0">
              <a:latin typeface="+mn-lt"/>
              <a:cs typeface="Arial" panose="020B0604020202020204" pitchFamily="34" charset="0"/>
            </a:endParaRPr>
          </a:p>
          <a:p>
            <a:r>
              <a:rPr lang="en-IE" b="1" dirty="0">
                <a:latin typeface="+mn-lt"/>
                <a:cs typeface="Arial" panose="020B0604020202020204" pitchFamily="34" charset="0"/>
              </a:rPr>
              <a:t>County Secretary/ planning &amp; training officer </a:t>
            </a:r>
          </a:p>
          <a:p>
            <a:pPr marL="549977" indent="-549977">
              <a:buFont typeface="Arial" panose="020B0604020202020204" pitchFamily="34" charset="0"/>
              <a:buChar char="•"/>
            </a:pPr>
            <a:r>
              <a:rPr lang="en-IE" b="0" dirty="0">
                <a:latin typeface="+mn-lt"/>
                <a:cs typeface="Arial" panose="020B0604020202020204" pitchFamily="34" charset="0"/>
              </a:rPr>
              <a:t>The County officers are there to serve Clubs therefore don’t hesitate to contact him/her if you have a query or </a:t>
            </a:r>
            <a:r>
              <a:rPr lang="en-IE" b="0">
                <a:latin typeface="+mn-lt"/>
                <a:cs typeface="Arial" panose="020B0604020202020204" pitchFamily="34" charset="0"/>
              </a:rPr>
              <a:t>need support.</a:t>
            </a:r>
            <a:endParaRPr lang="en-IE" b="0" dirty="0">
              <a:latin typeface="+mn-lt"/>
              <a:cs typeface="Arial" panose="020B0604020202020204" pitchFamily="34" charset="0"/>
            </a:endParaRPr>
          </a:p>
          <a:p>
            <a:endParaRPr lang="en-IE" b="0" dirty="0">
              <a:latin typeface="+mn-lt"/>
              <a:cs typeface="Arial" panose="020B0604020202020204" pitchFamily="34" charset="0"/>
            </a:endParaRPr>
          </a:p>
          <a:p>
            <a:r>
              <a:rPr lang="en-IE" b="1" dirty="0">
                <a:latin typeface="+mn-lt"/>
                <a:cs typeface="Arial" panose="020B0604020202020204" pitchFamily="34" charset="0"/>
              </a:rPr>
              <a:t>Central and Provincial Staff</a:t>
            </a:r>
          </a:p>
          <a:p>
            <a:pPr marL="549977" indent="-549977">
              <a:buFont typeface="Arial" panose="020B0604020202020204" pitchFamily="34" charset="0"/>
              <a:buChar char="•"/>
            </a:pPr>
            <a:r>
              <a:rPr lang="en-IE" b="0" dirty="0">
                <a:latin typeface="+mn-lt"/>
                <a:cs typeface="Arial" panose="020B0604020202020204" pitchFamily="34" charset="0"/>
              </a:rPr>
              <a:t>Refer officers to the lists of contact details on the Learning Portal for the GAA, LGFA and Camogie Association</a:t>
            </a:r>
          </a:p>
          <a:p>
            <a:endParaRPr lang="en-IE" b="1" dirty="0">
              <a:latin typeface="+mn-lt"/>
              <a:cs typeface="Arial" panose="020B0604020202020204" pitchFamily="34" charset="0"/>
            </a:endParaRPr>
          </a:p>
          <a:p>
            <a:r>
              <a:rPr lang="en-IE" b="1" dirty="0">
                <a:latin typeface="+mn-lt"/>
                <a:cs typeface="Arial" panose="020B0604020202020204" pitchFamily="34" charset="0"/>
              </a:rPr>
              <a:t>Official Guide</a:t>
            </a:r>
          </a:p>
          <a:p>
            <a:pPr marL="549977" indent="-549977">
              <a:buFont typeface="Arial" panose="020B0604020202020204" pitchFamily="34" charset="0"/>
              <a:buChar char="•"/>
            </a:pPr>
            <a:r>
              <a:rPr lang="en-IE" sz="3900" dirty="0">
                <a:cs typeface="Arial" panose="020B0604020202020204" pitchFamily="34" charset="0"/>
              </a:rPr>
              <a:t>Contains the Constitution and Rules of the G.A.A.</a:t>
            </a:r>
          </a:p>
          <a:p>
            <a:pPr marL="549977" indent="-549977">
              <a:buFont typeface="Arial" panose="020B0604020202020204" pitchFamily="34" charset="0"/>
              <a:buChar char="•"/>
            </a:pPr>
            <a:r>
              <a:rPr lang="en-IE" sz="3900" dirty="0">
                <a:cs typeface="Arial" panose="020B0604020202020204" pitchFamily="34" charset="0"/>
              </a:rPr>
              <a:t>Covers everything from the disciplinary procedures to vesting of property and anti-doping rules.</a:t>
            </a:r>
          </a:p>
          <a:p>
            <a:pPr marL="549977" indent="-549977">
              <a:buFont typeface="Arial" panose="020B0604020202020204" pitchFamily="34" charset="0"/>
              <a:buChar char="•"/>
            </a:pPr>
            <a:r>
              <a:rPr lang="en-IE" sz="3900" dirty="0">
                <a:cs typeface="Arial" panose="020B0604020202020204" pitchFamily="34" charset="0"/>
              </a:rPr>
              <a:t>Visit the GAA website to access it</a:t>
            </a:r>
          </a:p>
          <a:p>
            <a:endParaRPr lang="en-IE" b="0" dirty="0">
              <a:latin typeface="+mn-lt"/>
              <a:cs typeface="Arial" panose="020B0604020202020204" pitchFamily="34" charset="0"/>
            </a:endParaRPr>
          </a:p>
          <a:p>
            <a:r>
              <a:rPr lang="en-IE" b="1" dirty="0">
                <a:latin typeface="+mn-lt"/>
                <a:cs typeface="Arial" panose="020B0604020202020204" pitchFamily="34" charset="0"/>
              </a:rPr>
              <a:t>Club Constitution</a:t>
            </a:r>
          </a:p>
          <a:p>
            <a:pPr marL="549977" indent="-549977">
              <a:buFont typeface="Arial" panose="020B0604020202020204" pitchFamily="34" charset="0"/>
              <a:buChar char="•"/>
            </a:pPr>
            <a:r>
              <a:rPr lang="en-IE" sz="3900" dirty="0">
                <a:cs typeface="Arial" panose="020B0604020202020204" pitchFamily="34" charset="0"/>
              </a:rPr>
              <a:t>The Official Club Constitution and Rules shall govern the affairs of all Clubs</a:t>
            </a:r>
          </a:p>
          <a:p>
            <a:pPr marL="549977" indent="-549977">
              <a:buFont typeface="Arial" panose="020B0604020202020204" pitchFamily="34" charset="0"/>
              <a:buChar char="•"/>
            </a:pPr>
            <a:r>
              <a:rPr lang="en-IE" sz="3900" dirty="0">
                <a:cs typeface="Arial" panose="020B0604020202020204" pitchFamily="34" charset="0"/>
              </a:rPr>
              <a:t>Provides a framework whereby the GAA Club can be operated and managed by the Executive Committee of the Club</a:t>
            </a:r>
          </a:p>
          <a:p>
            <a:pPr marL="549977" indent="-549977">
              <a:buFont typeface="Arial" panose="020B0604020202020204" pitchFamily="34" charset="0"/>
              <a:buChar char="•"/>
            </a:pPr>
            <a:r>
              <a:rPr lang="en-IE" sz="3900" dirty="0">
                <a:cs typeface="Arial" panose="020B0604020202020204" pitchFamily="34" charset="0"/>
              </a:rPr>
              <a:t>See </a:t>
            </a:r>
            <a:r>
              <a:rPr lang="en-IE" sz="3900" b="1" dirty="0">
                <a:cs typeface="Arial" panose="020B0604020202020204" pitchFamily="34" charset="0"/>
              </a:rPr>
              <a:t>Appendix 5 of the Official Guide</a:t>
            </a:r>
            <a:endParaRPr lang="en-IE" b="1" dirty="0">
              <a:latin typeface="+mn-lt"/>
              <a:cs typeface="Arial" panose="020B0604020202020204" pitchFamily="34" charset="0"/>
            </a:endParaRPr>
          </a:p>
          <a:p>
            <a:endParaRPr lang="en-IE" b="0" dirty="0">
              <a:latin typeface="+mn-lt"/>
              <a:cs typeface="Arial" panose="020B0604020202020204" pitchFamily="34" charset="0"/>
            </a:endParaRPr>
          </a:p>
          <a:p>
            <a:r>
              <a:rPr lang="en-IE" b="1" dirty="0">
                <a:latin typeface="+mn-lt"/>
                <a:cs typeface="Arial" panose="020B0604020202020204" pitchFamily="34" charset="0"/>
              </a:rPr>
              <a:t>Club Support Manual</a:t>
            </a:r>
          </a:p>
          <a:p>
            <a:pPr marL="549977" indent="-549977">
              <a:buFont typeface="Arial" panose="020B0604020202020204" pitchFamily="34" charset="0"/>
              <a:buChar char="•"/>
            </a:pPr>
            <a:r>
              <a:rPr lang="en-IE" dirty="0">
                <a:latin typeface="+mn-lt"/>
                <a:cs typeface="Arial" panose="020B0604020202020204" pitchFamily="34" charset="0"/>
              </a:rPr>
              <a:t>The GAA’s Club Support Manual contains essential information in relation to club administration and management</a:t>
            </a:r>
          </a:p>
          <a:p>
            <a:pPr marL="549977" indent="-549977">
              <a:buFont typeface="Arial" panose="020B0604020202020204" pitchFamily="34" charset="0"/>
              <a:buChar char="•"/>
            </a:pPr>
            <a:r>
              <a:rPr lang="en-IE" dirty="0">
                <a:latin typeface="+mn-lt"/>
                <a:cs typeface="Arial" panose="020B0604020202020204" pitchFamily="34" charset="0"/>
              </a:rPr>
              <a:t>Due to the breadth of information which it contains, each section is available individually on the GAA’s Learning Portal</a:t>
            </a:r>
          </a:p>
          <a:p>
            <a:pPr marL="549977" indent="-549977">
              <a:buFont typeface="Arial" panose="020B0604020202020204" pitchFamily="34" charset="0"/>
              <a:buChar char="•"/>
            </a:pPr>
            <a:r>
              <a:rPr lang="en-IE" dirty="0">
                <a:latin typeface="+mn-lt"/>
                <a:cs typeface="Arial" panose="020B0604020202020204" pitchFamily="34" charset="0"/>
              </a:rPr>
              <a:t>You should take time to review sections of the Manual which are relevant to your role</a:t>
            </a:r>
          </a:p>
          <a:p>
            <a:pPr marL="549977" indent="-549977">
              <a:buFont typeface="Arial" panose="020B0604020202020204" pitchFamily="34" charset="0"/>
              <a:buChar char="•"/>
            </a:pPr>
            <a:r>
              <a:rPr lang="en-IE" dirty="0">
                <a:latin typeface="+mn-lt"/>
                <a:cs typeface="Arial" panose="020B0604020202020204" pitchFamily="34" charset="0"/>
              </a:rPr>
              <a:t>It would be an idea to discuss specific sections at Club Executive meetings under the heading ‘Improving our Club’</a:t>
            </a:r>
          </a:p>
          <a:p>
            <a:pPr marL="549977" indent="-549977">
              <a:buFont typeface="Arial" panose="020B0604020202020204" pitchFamily="34" charset="0"/>
              <a:buChar char="•"/>
            </a:pPr>
            <a:r>
              <a:rPr lang="en-IE" dirty="0">
                <a:latin typeface="+mn-lt"/>
                <a:cs typeface="Arial" panose="020B0604020202020204" pitchFamily="34" charset="0"/>
              </a:rPr>
              <a:t>Available online at learning.gaa.ie/administrator</a:t>
            </a:r>
            <a:endParaRPr lang="en-IE" dirty="0">
              <a:latin typeface="+mn-lt"/>
              <a:cs typeface="Arial" panose="020B0604020202020204" pitchFamily="34" charset="0"/>
              <a:sym typeface="Wingdings" panose="05000000000000000000" pitchFamily="2" charset="2"/>
            </a:endParaRPr>
          </a:p>
          <a:p>
            <a:pPr marL="549977" indent="-549977">
              <a:buFont typeface="Arial" panose="020B0604020202020204" pitchFamily="34" charset="0"/>
              <a:buChar char="•"/>
            </a:pPr>
            <a:endParaRPr lang="en-IE" dirty="0">
              <a:latin typeface="+mn-lt"/>
              <a:cs typeface="Arial" panose="020B0604020202020204" pitchFamily="34" charset="0"/>
              <a:sym typeface="Wingdings" panose="05000000000000000000" pitchFamily="2" charset="2"/>
            </a:endParaRPr>
          </a:p>
          <a:p>
            <a:r>
              <a:rPr lang="en-IE" b="1" dirty="0">
                <a:latin typeface="+mn-lt"/>
                <a:cs typeface="Arial" panose="020B0604020202020204" pitchFamily="34" charset="0"/>
                <a:sym typeface="Wingdings" panose="05000000000000000000" pitchFamily="2" charset="2"/>
              </a:rPr>
              <a:t>GAA Learning Portal</a:t>
            </a:r>
          </a:p>
          <a:p>
            <a:pPr marL="549977" indent="-549977">
              <a:buFont typeface="Arial" panose="020B0604020202020204" pitchFamily="34" charset="0"/>
              <a:buChar char="•"/>
            </a:pPr>
            <a:r>
              <a:rPr lang="en-IE" b="0" baseline="0" dirty="0">
                <a:latin typeface="+mn-lt"/>
                <a:cs typeface="Arial" panose="020B0604020202020204" pitchFamily="34" charset="0"/>
              </a:rPr>
              <a:t>The GAA’s Learning and Development Community portal contains a vast amount of text, image, audio and video based resources for players, coaches, referees and administrators</a:t>
            </a:r>
          </a:p>
          <a:p>
            <a:pPr marL="549977" indent="-549977">
              <a:buFont typeface="Arial" panose="020B0604020202020204" pitchFamily="34" charset="0"/>
              <a:buChar char="•"/>
            </a:pPr>
            <a:r>
              <a:rPr lang="en-IE" b="0" baseline="0" dirty="0">
                <a:latin typeface="+mn-lt"/>
                <a:cs typeface="Arial" panose="020B0604020202020204" pitchFamily="34" charset="0"/>
              </a:rPr>
              <a:t>The section dedicated to officers is entitled ‘Administrator’</a:t>
            </a:r>
          </a:p>
          <a:p>
            <a:pPr marL="549977" indent="-549977">
              <a:buFont typeface="Arial" panose="020B0604020202020204" pitchFamily="34" charset="0"/>
              <a:buChar char="•"/>
            </a:pPr>
            <a:r>
              <a:rPr lang="en-IE" b="0" baseline="0" dirty="0">
                <a:latin typeface="+mn-lt"/>
                <a:cs typeface="Arial" panose="020B0604020202020204" pitchFamily="34" charset="0"/>
              </a:rPr>
              <a:t>View learning.gaa.ie/administrator to access resources that will help you fulfil your role successfully</a:t>
            </a:r>
          </a:p>
        </p:txBody>
      </p:sp>
      <p:sp>
        <p:nvSpPr>
          <p:cNvPr id="4" name="Slide Number Placeholder 3"/>
          <p:cNvSpPr>
            <a:spLocks noGrp="1"/>
          </p:cNvSpPr>
          <p:nvPr>
            <p:ph type="sldNum" sz="quarter" idx="10"/>
          </p:nvPr>
        </p:nvSpPr>
        <p:spPr/>
        <p:txBody>
          <a:bodyPr/>
          <a:lstStyle/>
          <a:p>
            <a:fld id="{C6A99124-9A3D-4F0F-B52B-0F570DD34841}" type="slidenum">
              <a:rPr lang="en-IE" smtClean="0"/>
              <a:t>21</a:t>
            </a:fld>
            <a:endParaRPr lang="en-IE" dirty="0"/>
          </a:p>
        </p:txBody>
      </p:sp>
    </p:spTree>
    <p:extLst>
      <p:ext uri="{BB962C8B-B14F-4D97-AF65-F5344CB8AC3E}">
        <p14:creationId xmlns:p14="http://schemas.microsoft.com/office/powerpoint/2010/main" val="3529161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7700">
                <a:solidFill>
                  <a:schemeClr val="tx1"/>
                </a:solidFill>
                <a:latin typeface="Arial" panose="020B0604020202020204" pitchFamily="34" charset="0"/>
                <a:ea typeface="ＭＳ Ｐゴシック" panose="020B0600070205080204" pitchFamily="34" charset="-128"/>
              </a:defRPr>
            </a:lvl1pPr>
            <a:lvl2pPr marL="2383235" indent="-916628">
              <a:defRPr sz="7700">
                <a:solidFill>
                  <a:schemeClr val="tx1"/>
                </a:solidFill>
                <a:latin typeface="Arial" panose="020B0604020202020204" pitchFamily="34" charset="0"/>
                <a:ea typeface="ＭＳ Ｐゴシック" panose="020B0600070205080204" pitchFamily="34" charset="-128"/>
              </a:defRPr>
            </a:lvl2pPr>
            <a:lvl3pPr marL="3666517" indent="-733303">
              <a:defRPr sz="7700">
                <a:solidFill>
                  <a:schemeClr val="tx1"/>
                </a:solidFill>
                <a:latin typeface="Arial" panose="020B0604020202020204" pitchFamily="34" charset="0"/>
                <a:ea typeface="ＭＳ Ｐゴシック" panose="020B0600070205080204" pitchFamily="34" charset="-128"/>
              </a:defRPr>
            </a:lvl3pPr>
            <a:lvl4pPr marL="5133124" indent="-733303">
              <a:defRPr sz="7700">
                <a:solidFill>
                  <a:schemeClr val="tx1"/>
                </a:solidFill>
                <a:latin typeface="Arial" panose="020B0604020202020204" pitchFamily="34" charset="0"/>
                <a:ea typeface="ＭＳ Ｐゴシック" panose="020B0600070205080204" pitchFamily="34" charset="-128"/>
              </a:defRPr>
            </a:lvl4pPr>
            <a:lvl5pPr marL="6599729" indent="-733303">
              <a:defRPr sz="7700">
                <a:solidFill>
                  <a:schemeClr val="tx1"/>
                </a:solidFill>
                <a:latin typeface="Arial" panose="020B0604020202020204" pitchFamily="34" charset="0"/>
                <a:ea typeface="ＭＳ Ｐゴシック" panose="020B0600070205080204" pitchFamily="34" charset="-128"/>
              </a:defRPr>
            </a:lvl5pPr>
            <a:lvl6pPr marL="8066337" indent="-733303" eaLnBrk="0" fontAlgn="base" hangingPunct="0">
              <a:spcBef>
                <a:spcPct val="0"/>
              </a:spcBef>
              <a:spcAft>
                <a:spcPct val="0"/>
              </a:spcAft>
              <a:defRPr sz="7700">
                <a:solidFill>
                  <a:schemeClr val="tx1"/>
                </a:solidFill>
                <a:latin typeface="Arial" panose="020B0604020202020204" pitchFamily="34" charset="0"/>
                <a:ea typeface="ＭＳ Ｐゴシック" panose="020B0600070205080204" pitchFamily="34" charset="-128"/>
              </a:defRPr>
            </a:lvl6pPr>
            <a:lvl7pPr marL="9532944" indent="-733303" eaLnBrk="0" fontAlgn="base" hangingPunct="0">
              <a:spcBef>
                <a:spcPct val="0"/>
              </a:spcBef>
              <a:spcAft>
                <a:spcPct val="0"/>
              </a:spcAft>
              <a:defRPr sz="7700">
                <a:solidFill>
                  <a:schemeClr val="tx1"/>
                </a:solidFill>
                <a:latin typeface="Arial" panose="020B0604020202020204" pitchFamily="34" charset="0"/>
                <a:ea typeface="ＭＳ Ｐゴシック" panose="020B0600070205080204" pitchFamily="34" charset="-128"/>
              </a:defRPr>
            </a:lvl7pPr>
            <a:lvl8pPr marL="10999551" indent="-733303" eaLnBrk="0" fontAlgn="base" hangingPunct="0">
              <a:spcBef>
                <a:spcPct val="0"/>
              </a:spcBef>
              <a:spcAft>
                <a:spcPct val="0"/>
              </a:spcAft>
              <a:defRPr sz="7700">
                <a:solidFill>
                  <a:schemeClr val="tx1"/>
                </a:solidFill>
                <a:latin typeface="Arial" panose="020B0604020202020204" pitchFamily="34" charset="0"/>
                <a:ea typeface="ＭＳ Ｐゴシック" panose="020B0600070205080204" pitchFamily="34" charset="-128"/>
              </a:defRPr>
            </a:lvl8pPr>
            <a:lvl9pPr marL="12466156" indent="-733303" eaLnBrk="0" fontAlgn="base" hangingPunct="0">
              <a:spcBef>
                <a:spcPct val="0"/>
              </a:spcBef>
              <a:spcAft>
                <a:spcPct val="0"/>
              </a:spcAft>
              <a:defRPr sz="7700">
                <a:solidFill>
                  <a:schemeClr val="tx1"/>
                </a:solidFill>
                <a:latin typeface="Arial" panose="020B0604020202020204" pitchFamily="34" charset="0"/>
                <a:ea typeface="ＭＳ Ｐゴシック" panose="020B0600070205080204" pitchFamily="34" charset="-128"/>
              </a:defRPr>
            </a:lvl9pPr>
          </a:lstStyle>
          <a:p>
            <a:fld id="{AE5BD32F-111A-48CA-9C13-548EFC56D47D}" type="slidenum">
              <a:rPr lang="en-US" altLang="en-US" sz="3900"/>
              <a:pPr/>
              <a:t>23</a:t>
            </a:fld>
            <a:endParaRPr lang="en-US" altLang="en-US" sz="39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latin typeface="Arial" panose="020B0604020202020204" pitchFamily="34" charset="0"/>
                <a:ea typeface="ＭＳ Ｐゴシック" panose="020B0600070205080204" pitchFamily="34" charset="-128"/>
              </a:rPr>
              <a:t>Thank club representatives for their attendance.</a:t>
            </a:r>
          </a:p>
        </p:txBody>
      </p:sp>
    </p:spTree>
    <p:extLst>
      <p:ext uri="{BB962C8B-B14F-4D97-AF65-F5344CB8AC3E}">
        <p14:creationId xmlns:p14="http://schemas.microsoft.com/office/powerpoint/2010/main" val="2599395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seminar were recorded and </a:t>
            </a:r>
            <a:r>
              <a:rPr lang="en-GB"/>
              <a:t>the details are </a:t>
            </a:r>
            <a:r>
              <a:rPr lang="en-GB" dirty="0"/>
              <a:t>available to view online via the GAA eLearning portal.</a:t>
            </a:r>
          </a:p>
          <a:p>
            <a:endParaRPr lang="en-GB" dirty="0"/>
          </a:p>
          <a:p>
            <a:r>
              <a:rPr lang="en-IE"/>
              <a:t>https://learning.gaa.ie/search/all?keys=&amp;f%5B0%5D=category%3A3552</a:t>
            </a:r>
          </a:p>
        </p:txBody>
      </p:sp>
      <p:sp>
        <p:nvSpPr>
          <p:cNvPr id="4" name="Slide Number Placeholder 3"/>
          <p:cNvSpPr>
            <a:spLocks noGrp="1"/>
          </p:cNvSpPr>
          <p:nvPr>
            <p:ph type="sldNum" sz="quarter" idx="5"/>
          </p:nvPr>
        </p:nvSpPr>
        <p:spPr/>
        <p:txBody>
          <a:bodyPr/>
          <a:lstStyle/>
          <a:p>
            <a:fld id="{ADEDA0D4-CA17-4A96-A8CC-AF20B5890DF8}" type="slidenum">
              <a:rPr lang="en-GB" smtClean="0"/>
              <a:t>3</a:t>
            </a:fld>
            <a:endParaRPr lang="en-GB"/>
          </a:p>
        </p:txBody>
      </p:sp>
    </p:spTree>
    <p:extLst>
      <p:ext uri="{BB962C8B-B14F-4D97-AF65-F5344CB8AC3E}">
        <p14:creationId xmlns:p14="http://schemas.microsoft.com/office/powerpoint/2010/main" val="242005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DEDA0D4-CA17-4A96-A8CC-AF20B5890DF8}" type="slidenum">
              <a:rPr lang="en-GB" smtClean="0"/>
              <a:t>6</a:t>
            </a:fld>
            <a:endParaRPr lang="en-GB" dirty="0"/>
          </a:p>
        </p:txBody>
      </p:sp>
    </p:spTree>
    <p:extLst>
      <p:ext uri="{BB962C8B-B14F-4D97-AF65-F5344CB8AC3E}">
        <p14:creationId xmlns:p14="http://schemas.microsoft.com/office/powerpoint/2010/main" val="2832555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07000"/>
              </a:lnSpc>
              <a:spcAft>
                <a:spcPts val="800"/>
              </a:spcAft>
              <a:buFont typeface="Arial,Sans-Serif" panose="020B0604020202020204" pitchFamily="34" charset="0"/>
              <a:buChar char="•"/>
            </a:pPr>
            <a:r>
              <a:rPr lang="en-GB" dirty="0">
                <a:effectLst/>
              </a:rPr>
              <a:t>The Club Compás is an online self-assessment tool that gives Clubs direction to improve their ‘off the field’ performance.</a:t>
            </a:r>
            <a:endParaRPr lang="en-US" dirty="0">
              <a:effectLst/>
            </a:endParaRPr>
          </a:p>
          <a:p>
            <a:pPr marL="285750" indent="-285750">
              <a:lnSpc>
                <a:spcPct val="107000"/>
              </a:lnSpc>
              <a:spcAft>
                <a:spcPts val="800"/>
              </a:spcAft>
              <a:buFont typeface="Arial,Sans-Serif" panose="020B0604020202020204" pitchFamily="34" charset="0"/>
              <a:buChar char="•"/>
            </a:pPr>
            <a:r>
              <a:rPr lang="en-GB" dirty="0">
                <a:effectLst/>
              </a:rPr>
              <a:t>It </a:t>
            </a:r>
            <a:r>
              <a:rPr lang="en-GB" dirty="0"/>
              <a:t>was </a:t>
            </a:r>
            <a:r>
              <a:rPr lang="en-GB" dirty="0">
                <a:effectLst/>
              </a:rPr>
              <a:t>launched </a:t>
            </a:r>
            <a:r>
              <a:rPr lang="en-GB" dirty="0"/>
              <a:t>in March </a:t>
            </a:r>
            <a:r>
              <a:rPr lang="en-GB" dirty="0">
                <a:effectLst/>
              </a:rPr>
              <a:t>2023 and </a:t>
            </a:r>
            <a:r>
              <a:rPr lang="en-GB" dirty="0"/>
              <a:t>is </a:t>
            </a:r>
            <a:r>
              <a:rPr lang="en-GB" dirty="0">
                <a:effectLst/>
              </a:rPr>
              <a:t>available to all Clubs within</a:t>
            </a:r>
            <a:r>
              <a:rPr lang="en-GB" dirty="0"/>
              <a:t> </a:t>
            </a:r>
            <a:r>
              <a:rPr lang="en-GB" dirty="0" err="1">
                <a:effectLst/>
              </a:rPr>
              <a:t>Foireann</a:t>
            </a:r>
            <a:r>
              <a:rPr lang="en-GB" dirty="0">
                <a:effectLst/>
              </a:rPr>
              <a:t>.</a:t>
            </a:r>
            <a:endParaRPr lang="en-US" dirty="0">
              <a:effectLst/>
            </a:endParaRPr>
          </a:p>
          <a:p>
            <a:pPr>
              <a:lnSpc>
                <a:spcPct val="107000"/>
              </a:lnSpc>
              <a:spcAft>
                <a:spcPts val="800"/>
              </a:spcAft>
            </a:pPr>
            <a:r>
              <a:rPr lang="en-GB" dirty="0">
                <a:effectLst/>
              </a:rPr>
              <a:t>Its features are:</a:t>
            </a:r>
            <a:endParaRPr lang="en-US" dirty="0">
              <a:effectLst/>
              <a:cs typeface="Calibri" panose="020F0502020204030204"/>
            </a:endParaRPr>
          </a:p>
          <a:p>
            <a:pPr marL="0" lvl="1">
              <a:lnSpc>
                <a:spcPct val="107000"/>
              </a:lnSpc>
              <a:spcAft>
                <a:spcPts val="800"/>
              </a:spcAft>
            </a:pPr>
            <a:r>
              <a:rPr lang="en-GB" b="1" dirty="0">
                <a:effectLst/>
              </a:rPr>
              <a:t>1. Self-Assessment</a:t>
            </a:r>
            <a:endParaRPr lang="en-US" dirty="0">
              <a:effectLst/>
              <a:cs typeface="Calibri" panose="020F0502020204030204"/>
            </a:endParaRPr>
          </a:p>
          <a:p>
            <a:pPr marL="0" lvl="1">
              <a:lnSpc>
                <a:spcPct val="107000"/>
              </a:lnSpc>
              <a:spcAft>
                <a:spcPts val="800"/>
              </a:spcAft>
            </a:pPr>
            <a:r>
              <a:rPr lang="en-GB" dirty="0">
                <a:effectLst/>
              </a:rPr>
              <a:t>Each Club can complete a self-assessment of their Club’s performance against over 100 criteria.</a:t>
            </a:r>
            <a:endParaRPr lang="en-US" dirty="0">
              <a:effectLst/>
              <a:cs typeface="Calibri" panose="020F0502020204030204"/>
            </a:endParaRPr>
          </a:p>
          <a:p>
            <a:pPr marL="0" lvl="1">
              <a:lnSpc>
                <a:spcPct val="107000"/>
              </a:lnSpc>
              <a:spcAft>
                <a:spcPts val="800"/>
              </a:spcAft>
            </a:pPr>
            <a:r>
              <a:rPr lang="en-GB" b="1" dirty="0">
                <a:effectLst/>
              </a:rPr>
              <a:t>2. Club Report</a:t>
            </a:r>
            <a:endParaRPr lang="en-US" dirty="0">
              <a:effectLst/>
              <a:cs typeface="Calibri" panose="020F0502020204030204"/>
            </a:endParaRPr>
          </a:p>
          <a:p>
            <a:pPr marL="0" lvl="1">
              <a:lnSpc>
                <a:spcPct val="107000"/>
              </a:lnSpc>
              <a:spcAft>
                <a:spcPts val="800"/>
              </a:spcAft>
            </a:pPr>
            <a:r>
              <a:rPr lang="en-GB" dirty="0">
                <a:effectLst/>
              </a:rPr>
              <a:t>Each Club then receives a report containing Club-specific advice and resources to inform action planning conversations.</a:t>
            </a:r>
            <a:endParaRPr lang="en-US" dirty="0">
              <a:effectLst/>
              <a:cs typeface="Calibri" panose="020F0502020204030204"/>
            </a:endParaRPr>
          </a:p>
          <a:p>
            <a:pPr marL="0" lvl="1">
              <a:lnSpc>
                <a:spcPct val="107000"/>
              </a:lnSpc>
              <a:spcAft>
                <a:spcPts val="800"/>
              </a:spcAft>
            </a:pPr>
            <a:r>
              <a:rPr lang="en-GB" b="1" dirty="0">
                <a:effectLst/>
              </a:rPr>
              <a:t>3. Action Planning</a:t>
            </a:r>
            <a:endParaRPr lang="en-US" dirty="0">
              <a:effectLst/>
              <a:cs typeface="Calibri" panose="020F0502020204030204"/>
            </a:endParaRPr>
          </a:p>
          <a:p>
            <a:pPr marL="0" lvl="1">
              <a:lnSpc>
                <a:spcPct val="107000"/>
              </a:lnSpc>
              <a:spcAft>
                <a:spcPts val="800"/>
              </a:spcAft>
            </a:pPr>
            <a:r>
              <a:rPr lang="en-GB" dirty="0">
                <a:effectLst/>
              </a:rPr>
              <a:t>Each Club can then prioritise issues with the Club Executive and develop an action plan to address operational shortcomings.</a:t>
            </a:r>
            <a:endParaRPr lang="en-GB" dirty="0">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DEDA0D4-CA17-4A96-A8CC-AF20B5890DF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854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Explain the key benefits for Clubs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DEDA0D4-CA17-4A96-A8CC-AF20B5890DF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6849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these are some of the criteria that the Club Compás uses to measure each Club’s performance</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DEDA0D4-CA17-4A96-A8CC-AF20B5890DF8}" type="slidenum">
              <a:rPr kumimoji="0" lang="en-GB" sz="20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0192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ADEDA0D4-CA17-4A96-A8CC-AF20B5890DF8}" type="slidenum">
              <a:rPr lang="en-GB" smtClean="0"/>
              <a:t>12</a:t>
            </a:fld>
            <a:endParaRPr lang="en-GB"/>
          </a:p>
        </p:txBody>
      </p:sp>
    </p:spTree>
    <p:extLst>
      <p:ext uri="{BB962C8B-B14F-4D97-AF65-F5344CB8AC3E}">
        <p14:creationId xmlns:p14="http://schemas.microsoft.com/office/powerpoint/2010/main" val="2046290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r>
              <a:rPr lang="en-GB" b="0" i="0" dirty="0">
                <a:solidFill>
                  <a:srgbClr val="000000"/>
                </a:solidFill>
                <a:effectLst/>
                <a:latin typeface="Lato" panose="020F0502020204030203" pitchFamily="34" charset="0"/>
              </a:rPr>
              <a:t>Getting started</a:t>
            </a:r>
          </a:p>
          <a:p>
            <a:pPr algn="l">
              <a:buFont typeface="Arial" panose="020B0604020202020204" pitchFamily="34" charset="0"/>
              <a:buChar char="•"/>
            </a:pPr>
            <a:r>
              <a:rPr lang="en-GB" b="0" i="0" dirty="0">
                <a:solidFill>
                  <a:srgbClr val="000000"/>
                </a:solidFill>
                <a:effectLst/>
                <a:latin typeface="Lato" panose="020F0502020204030203" pitchFamily="34" charset="0"/>
              </a:rPr>
              <a:t>Clubs express their interest by submitting an Expression of Interest form</a:t>
            </a:r>
          </a:p>
          <a:p>
            <a:pPr algn="l">
              <a:buFont typeface="Arial" panose="020B0604020202020204" pitchFamily="34" charset="0"/>
              <a:buChar char="•"/>
            </a:pPr>
            <a:r>
              <a:rPr lang="en-GB" b="0" i="0" dirty="0">
                <a:solidFill>
                  <a:srgbClr val="000000"/>
                </a:solidFill>
                <a:effectLst/>
                <a:latin typeface="Lato" panose="020F0502020204030203" pitchFamily="34" charset="0"/>
              </a:rPr>
              <a:t>The Steering Group and Club Coordinator are appointed by the Club Executive</a:t>
            </a:r>
          </a:p>
          <a:p>
            <a:pPr algn="l">
              <a:buFont typeface="Arial" panose="020B0604020202020204" pitchFamily="34" charset="0"/>
              <a:buChar char="•"/>
            </a:pPr>
            <a:r>
              <a:rPr lang="en-GB" b="0" i="0" dirty="0">
                <a:solidFill>
                  <a:srgbClr val="000000"/>
                </a:solidFill>
                <a:effectLst/>
                <a:latin typeface="Lato" panose="020F0502020204030203" pitchFamily="34" charset="0"/>
              </a:rPr>
              <a:t>The Club Planning Facilitator has an introductory discussion with the Club Coordinator</a:t>
            </a:r>
          </a:p>
          <a:p>
            <a:endParaRPr lang="en-IE" dirty="0"/>
          </a:p>
          <a:p>
            <a:r>
              <a:rPr lang="en-IE" dirty="0"/>
              <a:t>Doing the groundwork</a:t>
            </a:r>
          </a:p>
          <a:p>
            <a:pPr algn="l">
              <a:buFont typeface="Arial" panose="020B0604020202020204" pitchFamily="34" charset="0"/>
              <a:buChar char="•"/>
            </a:pPr>
            <a:r>
              <a:rPr lang="en-GB" b="0" i="0" dirty="0">
                <a:solidFill>
                  <a:srgbClr val="000000"/>
                </a:solidFill>
                <a:effectLst/>
                <a:latin typeface="Lato" panose="020F0502020204030203" pitchFamily="34" charset="0"/>
              </a:rPr>
              <a:t>The Steering Group creates a project plan to outline actions and responsibilities</a:t>
            </a:r>
          </a:p>
          <a:p>
            <a:pPr algn="l">
              <a:buFont typeface="Arial" panose="020B0604020202020204" pitchFamily="34" charset="0"/>
              <a:buChar char="•"/>
            </a:pPr>
            <a:r>
              <a:rPr lang="en-GB" b="0" i="0" dirty="0">
                <a:solidFill>
                  <a:srgbClr val="000000"/>
                </a:solidFill>
                <a:effectLst/>
                <a:latin typeface="Lato" panose="020F0502020204030203" pitchFamily="34" charset="0"/>
              </a:rPr>
              <a:t>The Steering Group assesses the Club's current performance by reviewing key documents and data</a:t>
            </a:r>
          </a:p>
          <a:p>
            <a:pPr algn="l">
              <a:buFont typeface="Arial" panose="020B0604020202020204" pitchFamily="34" charset="0"/>
              <a:buChar char="•"/>
            </a:pPr>
            <a:r>
              <a:rPr lang="en-GB" b="0" i="0" dirty="0">
                <a:solidFill>
                  <a:srgbClr val="000000"/>
                </a:solidFill>
                <a:effectLst/>
                <a:latin typeface="Lato" panose="020F0502020204030203" pitchFamily="34" charset="0"/>
              </a:rPr>
              <a:t>Key Focus Areas (KFAs) are identified based on the Club’s challenges and opportunities</a:t>
            </a:r>
          </a:p>
          <a:p>
            <a:endParaRPr lang="en-IE" dirty="0"/>
          </a:p>
          <a:p>
            <a:r>
              <a:rPr lang="en-IE" dirty="0"/>
              <a:t>Creating a strategy</a:t>
            </a:r>
          </a:p>
          <a:p>
            <a:pPr algn="l">
              <a:buFont typeface="Arial" panose="020B0604020202020204" pitchFamily="34" charset="0"/>
              <a:buChar char="•"/>
            </a:pPr>
            <a:r>
              <a:rPr lang="en-GB" b="0" i="0" dirty="0">
                <a:solidFill>
                  <a:srgbClr val="000000"/>
                </a:solidFill>
                <a:effectLst/>
                <a:latin typeface="Lato" panose="020F0502020204030203" pitchFamily="34" charset="0"/>
              </a:rPr>
              <a:t>The independently facilitated Club Planning Workshop is held to gather input from Club members and the community</a:t>
            </a:r>
          </a:p>
          <a:p>
            <a:pPr algn="l">
              <a:buFont typeface="Arial" panose="020B0604020202020204" pitchFamily="34" charset="0"/>
              <a:buChar char="•"/>
            </a:pPr>
            <a:r>
              <a:rPr lang="en-GB" b="0" i="0" dirty="0">
                <a:solidFill>
                  <a:srgbClr val="000000"/>
                </a:solidFill>
                <a:effectLst/>
                <a:latin typeface="Lato" panose="020F0502020204030203" pitchFamily="34" charset="0"/>
              </a:rPr>
              <a:t>The Steering Group considers feedback from the workshop focus groups and prioritises objectives</a:t>
            </a:r>
          </a:p>
          <a:p>
            <a:pPr algn="l">
              <a:buFont typeface="Arial" panose="020B0604020202020204" pitchFamily="34" charset="0"/>
              <a:buChar char="•"/>
            </a:pPr>
            <a:r>
              <a:rPr lang="en-GB" b="0" i="0" dirty="0">
                <a:solidFill>
                  <a:srgbClr val="000000"/>
                </a:solidFill>
                <a:effectLst/>
                <a:latin typeface="Lato" panose="020F0502020204030203" pitchFamily="34" charset="0"/>
              </a:rPr>
              <a:t>Further research can be conducted, such as surveys and meetings with experts, to identify solutions to issues</a:t>
            </a:r>
          </a:p>
          <a:p>
            <a:pPr algn="l">
              <a:buFont typeface="Arial" panose="020B0604020202020204" pitchFamily="34" charset="0"/>
              <a:buChar char="•"/>
            </a:pPr>
            <a:endParaRPr lang="en-GB" b="0" i="0" dirty="0">
              <a:solidFill>
                <a:srgbClr val="000000"/>
              </a:solidFill>
              <a:effectLst/>
              <a:latin typeface="Lato" panose="020F0502020204030203" pitchFamily="34" charset="0"/>
            </a:endParaRPr>
          </a:p>
          <a:p>
            <a:pPr algn="l">
              <a:buFont typeface="Arial" panose="020B0604020202020204" pitchFamily="34" charset="0"/>
              <a:buNone/>
            </a:pPr>
            <a:r>
              <a:rPr lang="en-GB" b="0" i="0" dirty="0">
                <a:solidFill>
                  <a:srgbClr val="000000"/>
                </a:solidFill>
                <a:effectLst/>
                <a:latin typeface="Lato" panose="020F0502020204030203" pitchFamily="34" charset="0"/>
              </a:rPr>
              <a:t>Writing the plan</a:t>
            </a:r>
          </a:p>
          <a:p>
            <a:pPr algn="l">
              <a:buFont typeface="Arial" panose="020B0604020202020204" pitchFamily="34" charset="0"/>
              <a:buChar char="•"/>
            </a:pPr>
            <a:r>
              <a:rPr lang="en-GB" b="0" i="0" dirty="0">
                <a:solidFill>
                  <a:srgbClr val="000000"/>
                </a:solidFill>
                <a:effectLst/>
                <a:latin typeface="Lato" panose="020F0502020204030203" pitchFamily="34" charset="0"/>
              </a:rPr>
              <a:t>The Steering Group writes the strategic plan document</a:t>
            </a:r>
          </a:p>
          <a:p>
            <a:pPr algn="l">
              <a:buFont typeface="Arial" panose="020B0604020202020204" pitchFamily="34" charset="0"/>
              <a:buChar char="•"/>
            </a:pPr>
            <a:r>
              <a:rPr lang="en-GB" b="0" i="0" dirty="0">
                <a:solidFill>
                  <a:srgbClr val="000000"/>
                </a:solidFill>
                <a:effectLst/>
                <a:latin typeface="Lato" panose="020F0502020204030203" pitchFamily="34" charset="0"/>
              </a:rPr>
              <a:t>The plan should be reviewed multiple times and approved by the Club Executive</a:t>
            </a:r>
          </a:p>
          <a:p>
            <a:pPr algn="l">
              <a:buFont typeface="Arial" panose="020B0604020202020204" pitchFamily="34" charset="0"/>
              <a:buChar char="•"/>
            </a:pPr>
            <a:r>
              <a:rPr lang="en-GB" b="0" i="0" dirty="0">
                <a:solidFill>
                  <a:srgbClr val="000000"/>
                </a:solidFill>
                <a:effectLst/>
                <a:latin typeface="Lato" panose="020F0502020204030203" pitchFamily="34" charset="0"/>
              </a:rPr>
              <a:t>The document is launched and communicated</a:t>
            </a:r>
          </a:p>
          <a:p>
            <a:pPr algn="l">
              <a:buFont typeface="Arial" panose="020B0604020202020204" pitchFamily="34" charset="0"/>
              <a:buChar char="•"/>
            </a:pPr>
            <a:endParaRPr lang="en-GB" b="0" i="0" dirty="0">
              <a:solidFill>
                <a:srgbClr val="000000"/>
              </a:solidFill>
              <a:effectLst/>
              <a:latin typeface="Lato" panose="020F0502020204030203" pitchFamily="34" charset="0"/>
            </a:endParaRPr>
          </a:p>
          <a:p>
            <a:r>
              <a:rPr lang="en-IE" dirty="0"/>
              <a:t>Achieving results</a:t>
            </a:r>
          </a:p>
          <a:p>
            <a:pPr algn="l">
              <a:buFont typeface="Arial" panose="020B0604020202020204" pitchFamily="34" charset="0"/>
              <a:buChar char="•"/>
            </a:pPr>
            <a:r>
              <a:rPr lang="en-GB" b="0" i="0" dirty="0">
                <a:solidFill>
                  <a:srgbClr val="000000"/>
                </a:solidFill>
                <a:effectLst/>
                <a:latin typeface="Lato" panose="020F0502020204030203" pitchFamily="34" charset="0"/>
              </a:rPr>
              <a:t>After the plan is launched, the Club Executive assumes responsibility for implementation</a:t>
            </a:r>
          </a:p>
          <a:p>
            <a:pPr algn="l">
              <a:buFont typeface="Arial" panose="020B0604020202020204" pitchFamily="34" charset="0"/>
              <a:buChar char="•"/>
            </a:pPr>
            <a:r>
              <a:rPr lang="en-GB" b="0" i="0" dirty="0">
                <a:solidFill>
                  <a:srgbClr val="000000"/>
                </a:solidFill>
                <a:effectLst/>
                <a:latin typeface="Lato" panose="020F0502020204030203" pitchFamily="34" charset="0"/>
              </a:rPr>
              <a:t>They establish procedures for implementation, review progress regularly, and communicate achievements</a:t>
            </a:r>
          </a:p>
          <a:p>
            <a:endParaRPr lang="en-IE" dirty="0"/>
          </a:p>
        </p:txBody>
      </p:sp>
      <p:sp>
        <p:nvSpPr>
          <p:cNvPr id="4" name="Slide Number Placeholder 3"/>
          <p:cNvSpPr>
            <a:spLocks noGrp="1"/>
          </p:cNvSpPr>
          <p:nvPr>
            <p:ph type="sldNum" sz="quarter" idx="5"/>
          </p:nvPr>
        </p:nvSpPr>
        <p:spPr/>
        <p:txBody>
          <a:bodyPr/>
          <a:lstStyle/>
          <a:p>
            <a:fld id="{ADEDA0D4-CA17-4A96-A8CC-AF20B5890DF8}" type="slidenum">
              <a:rPr lang="en-GB" smtClean="0"/>
              <a:t>15</a:t>
            </a:fld>
            <a:endParaRPr lang="en-GB"/>
          </a:p>
        </p:txBody>
      </p:sp>
    </p:spTree>
    <p:extLst>
      <p:ext uri="{BB962C8B-B14F-4D97-AF65-F5344CB8AC3E}">
        <p14:creationId xmlns:p14="http://schemas.microsoft.com/office/powerpoint/2010/main" val="1846718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areas listed are some of </a:t>
            </a:r>
            <a:r>
              <a:rPr lang="en-GB"/>
              <a:t>the key areas </a:t>
            </a:r>
            <a:r>
              <a:rPr lang="en-GB" dirty="0"/>
              <a:t>commonly considered when developing a coaching and games development. </a:t>
            </a:r>
          </a:p>
          <a:p>
            <a:endParaRPr lang="en-GB" dirty="0"/>
          </a:p>
          <a:p>
            <a:r>
              <a:rPr lang="en-GB" dirty="0"/>
              <a:t>Each club will be different in the challenges that they face and the areas being selected should be tailored to the club needs. E.G. An urban club’s challenges will very much vary from that of a rural club mainly due to participation numbers. </a:t>
            </a:r>
            <a:endParaRPr lang="en-IE"/>
          </a:p>
        </p:txBody>
      </p:sp>
      <p:sp>
        <p:nvSpPr>
          <p:cNvPr id="4" name="Slide Number Placeholder 3"/>
          <p:cNvSpPr>
            <a:spLocks noGrp="1"/>
          </p:cNvSpPr>
          <p:nvPr>
            <p:ph type="sldNum" sz="quarter" idx="5"/>
          </p:nvPr>
        </p:nvSpPr>
        <p:spPr/>
        <p:txBody>
          <a:bodyPr/>
          <a:lstStyle/>
          <a:p>
            <a:fld id="{ADEDA0D4-CA17-4A96-A8CC-AF20B5890DF8}" type="slidenum">
              <a:rPr lang="en-GB" smtClean="0"/>
              <a:t>16</a:t>
            </a:fld>
            <a:endParaRPr lang="en-GB"/>
          </a:p>
        </p:txBody>
      </p:sp>
    </p:spTree>
    <p:extLst>
      <p:ext uri="{BB962C8B-B14F-4D97-AF65-F5344CB8AC3E}">
        <p14:creationId xmlns:p14="http://schemas.microsoft.com/office/powerpoint/2010/main" val="240364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75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443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511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511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7471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Text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839F9-DD10-A947-B8A4-61D87DD5F3B9}"/>
              </a:ext>
            </a:extLst>
          </p:cNvPr>
          <p:cNvSpPr>
            <a:spLocks noGrp="1"/>
          </p:cNvSpPr>
          <p:nvPr>
            <p:ph type="ctrTitle"/>
          </p:nvPr>
        </p:nvSpPr>
        <p:spPr>
          <a:xfrm>
            <a:off x="2198077" y="418980"/>
            <a:ext cx="6858000" cy="694713"/>
          </a:xfrm>
        </p:spPr>
        <p:txBody>
          <a:bodyPr anchor="t" anchorCtr="0">
            <a:normAutofit/>
          </a:bodyPr>
          <a:lstStyle>
            <a:lvl1pPr algn="l">
              <a:defRPr sz="3000" b="1">
                <a:solidFill>
                  <a:srgbClr val="179CDA"/>
                </a:solidFill>
              </a:defRPr>
            </a:lvl1pPr>
          </a:lstStyle>
          <a:p>
            <a:r>
              <a:rPr lang="en-US"/>
              <a:t>Click to edit Master title style</a:t>
            </a:r>
          </a:p>
        </p:txBody>
      </p:sp>
    </p:spTree>
    <p:extLst>
      <p:ext uri="{BB962C8B-B14F-4D97-AF65-F5344CB8AC3E}">
        <p14:creationId xmlns:p14="http://schemas.microsoft.com/office/powerpoint/2010/main" val="312359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6968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5"/>
            <a:ext cx="7886700" cy="1182686"/>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05863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3984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3984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5651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305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305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2366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2001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087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6638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14408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23000"/>
            <a:lum/>
          </a:blip>
          <a:srcRect/>
          <a:stretch>
            <a:fillRect l="-48000" r="-4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051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5615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learning.gaa.ie/previousclubplans" TargetMode="Externa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3571F6F-CDF2-F64C-ADF2-6BDDEE12CFC5}"/>
              </a:ext>
            </a:extLst>
          </p:cNvPr>
          <p:cNvPicPr>
            <a:picLocks noChangeAspect="1"/>
          </p:cNvPicPr>
          <p:nvPr/>
        </p:nvPicPr>
        <p:blipFill>
          <a:blip r:embed="rId3"/>
          <a:stretch>
            <a:fillRect/>
          </a:stretch>
        </p:blipFill>
        <p:spPr>
          <a:xfrm>
            <a:off x="0" y="1714500"/>
            <a:ext cx="9144000" cy="5143500"/>
          </a:xfrm>
          <a:prstGeom prst="rect">
            <a:avLst/>
          </a:prstGeom>
        </p:spPr>
      </p:pic>
      <p:sp>
        <p:nvSpPr>
          <p:cNvPr id="7" name="Title 1">
            <a:extLst>
              <a:ext uri="{FF2B5EF4-FFF2-40B4-BE49-F238E27FC236}">
                <a16:creationId xmlns:a16="http://schemas.microsoft.com/office/drawing/2014/main" id="{BCABC874-0293-4C6E-A7FD-FD16C6888A31}"/>
              </a:ext>
            </a:extLst>
          </p:cNvPr>
          <p:cNvSpPr txBox="1">
            <a:spLocks/>
          </p:cNvSpPr>
          <p:nvPr/>
        </p:nvSpPr>
        <p:spPr>
          <a:xfrm>
            <a:off x="1347958" y="126669"/>
            <a:ext cx="6448083" cy="1027968"/>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000" b="1" kern="1200">
                <a:solidFill>
                  <a:srgbClr val="179CDA"/>
                </a:solidFill>
                <a:latin typeface="+mj-lt"/>
                <a:ea typeface="+mj-ea"/>
                <a:cs typeface="+mj-cs"/>
              </a:defRPr>
            </a:lvl1pPr>
          </a:lstStyle>
          <a:p>
            <a:pPr lvl="0" algn="ctr">
              <a:defRPr/>
            </a:pPr>
            <a:r>
              <a:rPr lang="en-US" sz="3200" dirty="0">
                <a:solidFill>
                  <a:schemeClr val="tx1"/>
                </a:solidFill>
                <a:latin typeface="Calibri" panose="020F0502020204030204"/>
              </a:rPr>
              <a:t>Coaching &amp; Administration Working as a Team</a:t>
            </a:r>
          </a:p>
        </p:txBody>
      </p:sp>
      <p:sp>
        <p:nvSpPr>
          <p:cNvPr id="3" name="TextBox 2">
            <a:extLst>
              <a:ext uri="{FF2B5EF4-FFF2-40B4-BE49-F238E27FC236}">
                <a16:creationId xmlns:a16="http://schemas.microsoft.com/office/drawing/2014/main" id="{9E502201-0225-A068-7318-C0A05962CAB9}"/>
              </a:ext>
            </a:extLst>
          </p:cNvPr>
          <p:cNvSpPr txBox="1"/>
          <p:nvPr/>
        </p:nvSpPr>
        <p:spPr>
          <a:xfrm>
            <a:off x="641446" y="1501254"/>
            <a:ext cx="7506268" cy="4401205"/>
          </a:xfrm>
          <a:prstGeom prst="rect">
            <a:avLst/>
          </a:prstGeom>
          <a:noFill/>
        </p:spPr>
        <p:txBody>
          <a:bodyPr wrap="square">
            <a:spAutoFit/>
          </a:bodyPr>
          <a:lstStyle/>
          <a:p>
            <a:r>
              <a:rPr lang="en-IE" sz="2800" b="1" dirty="0"/>
              <a:t>Presenters </a:t>
            </a:r>
          </a:p>
          <a:p>
            <a:endParaRPr lang="en-IE" sz="2800" b="1" dirty="0"/>
          </a:p>
          <a:p>
            <a:r>
              <a:rPr lang="en-IE" sz="2800" dirty="0"/>
              <a:t>John Brennan – Munster GAA Operation Manager &amp; member of the provincial and National </a:t>
            </a:r>
            <a:r>
              <a:rPr lang="en-GB" sz="2800" i="0">
                <a:solidFill>
                  <a:srgbClr val="242424"/>
                </a:solidFill>
                <a:effectLst/>
                <a:latin typeface="Segoe UI" panose="020B0502040204020203" pitchFamily="34" charset="0"/>
              </a:rPr>
              <a:t>Planning </a:t>
            </a:r>
            <a:r>
              <a:rPr lang="en-GB" sz="2800">
                <a:solidFill>
                  <a:srgbClr val="242424"/>
                </a:solidFill>
                <a:latin typeface="Segoe UI" panose="020B0502040204020203" pitchFamily="34" charset="0"/>
              </a:rPr>
              <a:t>&amp; </a:t>
            </a:r>
            <a:r>
              <a:rPr lang="en-GB" sz="2800" i="0">
                <a:solidFill>
                  <a:srgbClr val="242424"/>
                </a:solidFill>
                <a:effectLst/>
                <a:latin typeface="Segoe UI" panose="020B0502040204020203" pitchFamily="34" charset="0"/>
              </a:rPr>
              <a:t>Training Operations Groups</a:t>
            </a:r>
            <a:endParaRPr lang="en-IE" sz="2800"/>
          </a:p>
          <a:p>
            <a:endParaRPr lang="en-IE" sz="2800" dirty="0"/>
          </a:p>
          <a:p>
            <a:endParaRPr lang="en-IE" sz="2800" dirty="0"/>
          </a:p>
          <a:p>
            <a:r>
              <a:rPr lang="en-IE" sz="2800" dirty="0"/>
              <a:t>Seamus Twomey – Chairperson Munster Club and County Planning Workgroup</a:t>
            </a:r>
          </a:p>
          <a:p>
            <a:endParaRPr lang="en-IE" sz="2800" dirty="0"/>
          </a:p>
        </p:txBody>
      </p:sp>
    </p:spTree>
    <p:extLst>
      <p:ext uri="{BB962C8B-B14F-4D97-AF65-F5344CB8AC3E}">
        <p14:creationId xmlns:p14="http://schemas.microsoft.com/office/powerpoint/2010/main" val="3626212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354C-97A5-EC51-C56A-46460BCE84D6}"/>
              </a:ext>
            </a:extLst>
          </p:cNvPr>
          <p:cNvSpPr>
            <a:spLocks noGrp="1"/>
          </p:cNvSpPr>
          <p:nvPr>
            <p:ph type="title"/>
          </p:nvPr>
        </p:nvSpPr>
        <p:spPr>
          <a:xfrm>
            <a:off x="295275" y="127001"/>
            <a:ext cx="7886700" cy="1325563"/>
          </a:xfrm>
        </p:spPr>
        <p:txBody>
          <a:bodyPr/>
          <a:lstStyle/>
          <a:p>
            <a:r>
              <a:rPr lang="en-GB" b="1" dirty="0"/>
              <a:t>Club Compás Benefits</a:t>
            </a:r>
          </a:p>
        </p:txBody>
      </p:sp>
      <p:graphicFrame>
        <p:nvGraphicFramePr>
          <p:cNvPr id="16" name="Content Placeholder 15">
            <a:extLst>
              <a:ext uri="{FF2B5EF4-FFF2-40B4-BE49-F238E27FC236}">
                <a16:creationId xmlns:a16="http://schemas.microsoft.com/office/drawing/2014/main" id="{F39A8CE7-CBBA-D958-01B3-D206342E1976}"/>
              </a:ext>
            </a:extLst>
          </p:cNvPr>
          <p:cNvGraphicFramePr>
            <a:graphicFrameLocks noGrp="1"/>
          </p:cNvGraphicFramePr>
          <p:nvPr>
            <p:ph idx="1"/>
          </p:nvPr>
        </p:nvGraphicFramePr>
        <p:xfrm>
          <a:off x="342900" y="1337469"/>
          <a:ext cx="8267699" cy="4372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7823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lumMod val="75000"/>
              <a:lumOff val="2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1"/>
          </a:solidFill>
          <a:ln w="127000" cap="sq" cmpd="thinThick">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5192ADB-5D42-7097-9B78-07E609CBA93B}"/>
              </a:ext>
            </a:extLst>
          </p:cNvPr>
          <p:cNvSpPr>
            <a:spLocks noGrp="1"/>
          </p:cNvSpPr>
          <p:nvPr>
            <p:ph type="title"/>
          </p:nvPr>
        </p:nvSpPr>
        <p:spPr>
          <a:xfrm>
            <a:off x="715791" y="443553"/>
            <a:ext cx="7710132" cy="410756"/>
          </a:xfrm>
        </p:spPr>
        <p:txBody>
          <a:bodyPr>
            <a:noAutofit/>
          </a:bodyPr>
          <a:lstStyle/>
          <a:p>
            <a:pPr algn="ctr"/>
            <a:r>
              <a:rPr lang="en-GB" sz="3200" dirty="0"/>
              <a:t>Example of Criteria</a:t>
            </a:r>
          </a:p>
        </p:txBody>
      </p:sp>
      <p:sp>
        <p:nvSpPr>
          <p:cNvPr id="3" name="Content Placeholder 2">
            <a:extLst>
              <a:ext uri="{FF2B5EF4-FFF2-40B4-BE49-F238E27FC236}">
                <a16:creationId xmlns:a16="http://schemas.microsoft.com/office/drawing/2014/main" id="{56BFED5F-68A6-D4D4-CCA6-0280B68CCFC7}"/>
              </a:ext>
            </a:extLst>
          </p:cNvPr>
          <p:cNvSpPr>
            <a:spLocks noGrp="1"/>
          </p:cNvSpPr>
          <p:nvPr>
            <p:ph idx="1"/>
          </p:nvPr>
        </p:nvSpPr>
        <p:spPr>
          <a:xfrm>
            <a:off x="628650" y="1042582"/>
            <a:ext cx="7886700" cy="5371865"/>
          </a:xfrm>
        </p:spPr>
        <p:txBody>
          <a:bodyPr>
            <a:normAutofit lnSpcReduction="10000"/>
          </a:bodyPr>
          <a:lstStyle/>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Coaching Officer Appointment </a:t>
            </a:r>
            <a:r>
              <a:rPr lang="en-IE" sz="2000" dirty="0">
                <a:effectLst/>
                <a:latin typeface="Calibri" panose="020F0502020204030204" pitchFamily="34" charset="0"/>
                <a:ea typeface="Calibri" panose="020F0502020204030204" pitchFamily="34" charset="0"/>
                <a:cs typeface="Times New Roman" panose="02020603050405020304" pitchFamily="18" charset="0"/>
              </a:rPr>
              <a:t>- Does your Club have an elected Coaching Officer?</a:t>
            </a:r>
          </a:p>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Club Referee </a:t>
            </a:r>
            <a:r>
              <a:rPr lang="en-IE" sz="2000" dirty="0">
                <a:effectLst/>
                <a:latin typeface="Calibri" panose="020F0502020204030204" pitchFamily="34" charset="0"/>
                <a:ea typeface="Calibri" panose="020F0502020204030204" pitchFamily="34" charset="0"/>
                <a:cs typeface="Times New Roman" panose="02020603050405020304" pitchFamily="18" charset="0"/>
              </a:rPr>
              <a:t>- Does your Club actively encourage members to get involved in refereeing and/or officiating?</a:t>
            </a:r>
          </a:p>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Codes of Behaviour (Underage)</a:t>
            </a:r>
            <a:r>
              <a:rPr lang="en-IE" sz="2000" b="1" dirty="0">
                <a:latin typeface="Calibri" panose="020F0502020204030204" pitchFamily="34" charset="0"/>
                <a:ea typeface="Calibri" panose="020F0502020204030204" pitchFamily="34" charset="0"/>
                <a:cs typeface="Times New Roman" panose="02020603050405020304" pitchFamily="18" charset="0"/>
              </a:rPr>
              <a:t> </a:t>
            </a:r>
            <a:r>
              <a:rPr lang="en-IE" sz="2000" dirty="0">
                <a:latin typeface="Calibri" panose="020F0502020204030204" pitchFamily="34" charset="0"/>
                <a:ea typeface="Calibri" panose="020F0502020204030204" pitchFamily="34" charset="0"/>
                <a:cs typeface="Times New Roman" panose="02020603050405020304" pitchFamily="18" charset="0"/>
              </a:rPr>
              <a:t>- Has your Club adopted the Gaelic Games Code of Behaviour (Underage)?</a:t>
            </a:r>
          </a:p>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Correspondence </a:t>
            </a:r>
            <a:r>
              <a:rPr lang="en-IE" sz="2000" dirty="0">
                <a:effectLst/>
                <a:latin typeface="Calibri" panose="020F0502020204030204" pitchFamily="34" charset="0"/>
                <a:ea typeface="Calibri" panose="020F0502020204030204" pitchFamily="34" charset="0"/>
                <a:cs typeface="Times New Roman" panose="02020603050405020304" pitchFamily="18" charset="0"/>
              </a:rPr>
              <a:t>- Does your Club ensure that all official Club correspondence comes through the Club Secretary, or if absent, the Assistant Secretary?</a:t>
            </a:r>
          </a:p>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Club Executive Names</a:t>
            </a:r>
            <a:r>
              <a:rPr lang="en-IE" sz="2000" b="1" dirty="0">
                <a:latin typeface="Calibri" panose="020F0502020204030204" pitchFamily="34" charset="0"/>
                <a:ea typeface="Calibri" panose="020F0502020204030204" pitchFamily="34" charset="0"/>
                <a:cs typeface="Times New Roman" panose="02020603050405020304" pitchFamily="18" charset="0"/>
              </a:rPr>
              <a:t> </a:t>
            </a:r>
            <a:r>
              <a:rPr lang="en-IE" sz="2000" dirty="0">
                <a:latin typeface="Calibri" panose="020F0502020204030204" pitchFamily="34" charset="0"/>
                <a:ea typeface="Calibri" panose="020F0502020204030204" pitchFamily="34" charset="0"/>
                <a:cs typeface="Times New Roman" panose="02020603050405020304" pitchFamily="18" charset="0"/>
              </a:rPr>
              <a:t>- Does your Club confirm the names of the Executive Committee annually via Foireann? </a:t>
            </a:r>
          </a:p>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AGM Timing </a:t>
            </a:r>
            <a:r>
              <a:rPr lang="en-IE" sz="2000" dirty="0">
                <a:effectLst/>
                <a:latin typeface="Calibri" panose="020F0502020204030204" pitchFamily="34" charset="0"/>
                <a:ea typeface="Calibri" panose="020F0502020204030204" pitchFamily="34" charset="0"/>
                <a:cs typeface="Times New Roman" panose="02020603050405020304" pitchFamily="18" charset="0"/>
              </a:rPr>
              <a:t>- Does your Club Executive Committee hold the AGM each year before the due date specified by the GAA/LGFA/Camogie Association, as appropriate?</a:t>
            </a:r>
          </a:p>
          <a:p>
            <a:pPr>
              <a:spcAft>
                <a:spcPts val="800"/>
              </a:spcAft>
              <a:buFont typeface="Wingdings" panose="05000000000000000000" pitchFamily="2" charset="2"/>
              <a:buChar char="q"/>
            </a:pPr>
            <a:r>
              <a:rPr lang="en-IE" sz="2000" b="1" dirty="0">
                <a:effectLst/>
                <a:latin typeface="Calibri" panose="020F0502020204030204" pitchFamily="34" charset="0"/>
                <a:ea typeface="Calibri" panose="020F0502020204030204" pitchFamily="34" charset="0"/>
                <a:cs typeface="Times New Roman" panose="02020603050405020304" pitchFamily="18" charset="0"/>
              </a:rPr>
              <a:t>Sports Tax Exemption </a:t>
            </a:r>
            <a:r>
              <a:rPr lang="en-IE" sz="2000" dirty="0">
                <a:effectLst/>
                <a:latin typeface="Calibri" panose="020F0502020204030204" pitchFamily="34" charset="0"/>
                <a:ea typeface="Calibri" panose="020F0502020204030204" pitchFamily="34" charset="0"/>
                <a:cs typeface="Times New Roman" panose="02020603050405020304" pitchFamily="18" charset="0"/>
              </a:rPr>
              <a:t>- Has your Club registered for sports tax exemption?</a:t>
            </a:r>
          </a:p>
        </p:txBody>
      </p:sp>
    </p:spTree>
    <p:extLst>
      <p:ext uri="{BB962C8B-B14F-4D97-AF65-F5344CB8AC3E}">
        <p14:creationId xmlns:p14="http://schemas.microsoft.com/office/powerpoint/2010/main" val="278794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C8F82-9FC9-F4AB-325B-99DF4EBFF80C}"/>
              </a:ext>
            </a:extLst>
          </p:cNvPr>
          <p:cNvSpPr>
            <a:spLocks noGrp="1"/>
          </p:cNvSpPr>
          <p:nvPr>
            <p:ph type="title"/>
          </p:nvPr>
        </p:nvSpPr>
        <p:spPr>
          <a:xfrm>
            <a:off x="473202" y="640080"/>
            <a:ext cx="3614166" cy="1481328"/>
          </a:xfrm>
        </p:spPr>
        <p:txBody>
          <a:bodyPr anchor="b">
            <a:normAutofit/>
          </a:bodyPr>
          <a:lstStyle/>
          <a:p>
            <a:r>
              <a:rPr lang="en-GB" sz="4700" b="1" dirty="0"/>
              <a:t>Next Step</a:t>
            </a:r>
          </a:p>
        </p:txBody>
      </p:sp>
      <p:sp>
        <p:nvSpPr>
          <p:cNvPr id="3" name="Content Placeholder 2">
            <a:extLst>
              <a:ext uri="{FF2B5EF4-FFF2-40B4-BE49-F238E27FC236}">
                <a16:creationId xmlns:a16="http://schemas.microsoft.com/office/drawing/2014/main" id="{6DCDF15D-D739-A2BA-A8AB-8A2B4E1496E2}"/>
              </a:ext>
            </a:extLst>
          </p:cNvPr>
          <p:cNvSpPr>
            <a:spLocks noGrp="1"/>
          </p:cNvSpPr>
          <p:nvPr>
            <p:ph idx="1"/>
          </p:nvPr>
        </p:nvSpPr>
        <p:spPr>
          <a:xfrm>
            <a:off x="473201" y="2660904"/>
            <a:ext cx="3853869" cy="3547872"/>
          </a:xfrm>
        </p:spPr>
        <p:txBody>
          <a:bodyPr anchor="t">
            <a:normAutofit/>
          </a:bodyPr>
          <a:lstStyle/>
          <a:p>
            <a:r>
              <a:rPr lang="en-GB" sz="2400" dirty="0"/>
              <a:t>Learn more about what is involved by visiting </a:t>
            </a:r>
            <a:r>
              <a:rPr lang="en-GB" sz="2400" dirty="0">
                <a:solidFill>
                  <a:srgbClr val="00B0F0"/>
                </a:solidFill>
              </a:rPr>
              <a:t>learning.gaa.ie/clubcompas</a:t>
            </a:r>
          </a:p>
          <a:p>
            <a:r>
              <a:rPr lang="en-GB" sz="2400" dirty="0"/>
              <a:t>The tool is now live via each Club's </a:t>
            </a:r>
            <a:r>
              <a:rPr lang="en-GB" sz="2400" dirty="0" err="1"/>
              <a:t>Foireann</a:t>
            </a:r>
            <a:r>
              <a:rPr lang="en-GB" sz="2400" dirty="0"/>
              <a:t> account</a:t>
            </a:r>
          </a:p>
          <a:p>
            <a:r>
              <a:rPr lang="en-GB" sz="2400" dirty="0">
                <a:cs typeface="Calibri"/>
              </a:rPr>
              <a:t>This may encourage clubs to consider drafting a strategic plan</a:t>
            </a:r>
          </a:p>
        </p:txBody>
      </p:sp>
      <p:pic>
        <p:nvPicPr>
          <p:cNvPr id="5" name="Picture 4">
            <a:extLst>
              <a:ext uri="{FF2B5EF4-FFF2-40B4-BE49-F238E27FC236}">
                <a16:creationId xmlns:a16="http://schemas.microsoft.com/office/drawing/2014/main" id="{957382FF-6408-AB6B-47CF-904538B01B57}"/>
              </a:ext>
            </a:extLst>
          </p:cNvPr>
          <p:cNvPicPr>
            <a:picLocks noChangeAspect="1"/>
          </p:cNvPicPr>
          <p:nvPr/>
        </p:nvPicPr>
        <p:blipFill>
          <a:blip r:embed="rId3">
            <a:extLst>
              <a:ext uri="{28A0092B-C50C-407E-A947-70E740481C1C}">
                <a14:useLocalDpi xmlns:a14="http://schemas.microsoft.com/office/drawing/2010/main" val="0"/>
              </a:ext>
            </a:extLst>
          </a:blip>
          <a:srcRect t="2588" b="2588"/>
          <a:stretch/>
        </p:blipFill>
        <p:spPr>
          <a:xfrm>
            <a:off x="4574286" y="704572"/>
            <a:ext cx="4094226" cy="5448855"/>
          </a:xfrm>
          <a:prstGeom prst="rect">
            <a:avLst/>
          </a:prstGeom>
          <a:ln>
            <a:solidFill>
              <a:schemeClr val="accent1"/>
            </a:solidFill>
          </a:ln>
        </p:spPr>
      </p:pic>
    </p:spTree>
    <p:extLst>
      <p:ext uri="{BB962C8B-B14F-4D97-AF65-F5344CB8AC3E}">
        <p14:creationId xmlns:p14="http://schemas.microsoft.com/office/powerpoint/2010/main" val="40301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3313-3ED1-7322-D08C-4FF4236295C5}"/>
              </a:ext>
            </a:extLst>
          </p:cNvPr>
          <p:cNvSpPr>
            <a:spLocks noGrp="1"/>
          </p:cNvSpPr>
          <p:nvPr>
            <p:ph type="title"/>
          </p:nvPr>
        </p:nvSpPr>
        <p:spPr/>
        <p:txBody>
          <a:bodyPr/>
          <a:lstStyle/>
          <a:p>
            <a:r>
              <a:rPr lang="en-GB" b="1"/>
              <a:t>Club planning Programme</a:t>
            </a:r>
            <a:endParaRPr lang="en-IE" b="1"/>
          </a:p>
        </p:txBody>
      </p:sp>
      <p:sp>
        <p:nvSpPr>
          <p:cNvPr id="3" name="Content Placeholder 2">
            <a:extLst>
              <a:ext uri="{FF2B5EF4-FFF2-40B4-BE49-F238E27FC236}">
                <a16:creationId xmlns:a16="http://schemas.microsoft.com/office/drawing/2014/main" id="{A033219E-52AC-76CE-24DC-2065C31AD977}"/>
              </a:ext>
            </a:extLst>
          </p:cNvPr>
          <p:cNvSpPr>
            <a:spLocks noGrp="1"/>
          </p:cNvSpPr>
          <p:nvPr>
            <p:ph idx="1"/>
          </p:nvPr>
        </p:nvSpPr>
        <p:spPr>
          <a:xfrm>
            <a:off x="628650" y="1579965"/>
            <a:ext cx="7886700" cy="4051300"/>
          </a:xfrm>
        </p:spPr>
        <p:txBody>
          <a:bodyPr>
            <a:normAutofit/>
          </a:bodyPr>
          <a:lstStyle/>
          <a:p>
            <a:pPr marL="0" indent="0" algn="l">
              <a:buNone/>
            </a:pPr>
            <a:r>
              <a:rPr lang="en-GB" sz="3600" b="1" i="0" dirty="0">
                <a:solidFill>
                  <a:srgbClr val="343A40"/>
                </a:solidFill>
                <a:effectLst/>
                <a:latin typeface="Lato" panose="020F0502020204030203" pitchFamily="34" charset="0"/>
              </a:rPr>
              <a:t>What is it? </a:t>
            </a:r>
          </a:p>
          <a:p>
            <a:pPr algn="l"/>
            <a:r>
              <a:rPr lang="en-GB" sz="2800" b="0" i="0" dirty="0">
                <a:solidFill>
                  <a:srgbClr val="343A40"/>
                </a:solidFill>
                <a:effectLst/>
                <a:latin typeface="Lato" panose="020F0502020204030203" pitchFamily="34" charset="0"/>
              </a:rPr>
              <a:t>The Club Planning Programme offers a step-by-step approach to developing a strategic plan for GAA, LGFA, and Camogie Clubs.  It includes a Club Planning Guide, templates, and trained Facilitators to assist Clubs navigate the planning process.</a:t>
            </a:r>
          </a:p>
          <a:p>
            <a:endParaRPr lang="en-IE" dirty="0"/>
          </a:p>
        </p:txBody>
      </p:sp>
    </p:spTree>
    <p:extLst>
      <p:ext uri="{BB962C8B-B14F-4D97-AF65-F5344CB8AC3E}">
        <p14:creationId xmlns:p14="http://schemas.microsoft.com/office/powerpoint/2010/main" val="4028184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B4111-538A-79B2-AD29-D2C67C0A41E9}"/>
              </a:ext>
            </a:extLst>
          </p:cNvPr>
          <p:cNvSpPr>
            <a:spLocks noGrp="1"/>
          </p:cNvSpPr>
          <p:nvPr>
            <p:ph type="title"/>
          </p:nvPr>
        </p:nvSpPr>
        <p:spPr/>
        <p:txBody>
          <a:bodyPr/>
          <a:lstStyle/>
          <a:p>
            <a:r>
              <a:rPr lang="en-GB" b="1">
                <a:solidFill>
                  <a:srgbClr val="343A40"/>
                </a:solidFill>
                <a:latin typeface="Lato" panose="020F0502020204030203" pitchFamily="34" charset="0"/>
              </a:rPr>
              <a:t>Key Areas Of Focus</a:t>
            </a:r>
            <a:br>
              <a:rPr lang="en-GB" sz="4400" b="1" i="0">
                <a:solidFill>
                  <a:srgbClr val="343A40"/>
                </a:solidFill>
                <a:effectLst/>
                <a:latin typeface="Lato" panose="020F0502020204030203" pitchFamily="34" charset="0"/>
              </a:rPr>
            </a:br>
            <a:endParaRPr lang="en-IE"/>
          </a:p>
        </p:txBody>
      </p:sp>
      <p:sp>
        <p:nvSpPr>
          <p:cNvPr id="3" name="Content Placeholder 2">
            <a:extLst>
              <a:ext uri="{FF2B5EF4-FFF2-40B4-BE49-F238E27FC236}">
                <a16:creationId xmlns:a16="http://schemas.microsoft.com/office/drawing/2014/main" id="{D576832F-CB15-C993-E768-2FDC4C092B6D}"/>
              </a:ext>
            </a:extLst>
          </p:cNvPr>
          <p:cNvSpPr>
            <a:spLocks noGrp="1"/>
          </p:cNvSpPr>
          <p:nvPr>
            <p:ph idx="1"/>
          </p:nvPr>
        </p:nvSpPr>
        <p:spPr>
          <a:xfrm>
            <a:off x="628650" y="1403350"/>
            <a:ext cx="7886700" cy="4051300"/>
          </a:xfrm>
        </p:spPr>
        <p:txBody>
          <a:bodyPr>
            <a:normAutofit fontScale="92500" lnSpcReduction="10000"/>
          </a:bodyPr>
          <a:lstStyle/>
          <a:p>
            <a:pPr marL="0" indent="0" algn="l">
              <a:buNone/>
            </a:pPr>
            <a:endParaRPr lang="en-GB" sz="2800" b="1" i="0">
              <a:solidFill>
                <a:srgbClr val="343A40"/>
              </a:solidFill>
              <a:effectLst/>
              <a:latin typeface="Lato" panose="020F0502020204030203" pitchFamily="34" charset="0"/>
            </a:endParaRPr>
          </a:p>
          <a:p>
            <a:pPr algn="l"/>
            <a:r>
              <a:rPr lang="en-GB" sz="2800" b="0" i="0" dirty="0">
                <a:solidFill>
                  <a:srgbClr val="343A40"/>
                </a:solidFill>
                <a:effectLst/>
                <a:latin typeface="Lato" panose="020F0502020204030203" pitchFamily="34" charset="0"/>
              </a:rPr>
              <a:t>Coaching and Games Development </a:t>
            </a:r>
          </a:p>
          <a:p>
            <a:pPr algn="l"/>
            <a:r>
              <a:rPr lang="en-GB" sz="2800" b="0" i="0" dirty="0">
                <a:solidFill>
                  <a:srgbClr val="343A40"/>
                </a:solidFill>
                <a:effectLst/>
                <a:latin typeface="Lato" panose="020F0502020204030203" pitchFamily="34" charset="0"/>
              </a:rPr>
              <a:t>Commercial &amp; Sponsorship </a:t>
            </a:r>
          </a:p>
          <a:p>
            <a:pPr algn="l"/>
            <a:r>
              <a:rPr lang="en-GB" sz="2800" b="0" i="0" dirty="0">
                <a:solidFill>
                  <a:srgbClr val="343A40"/>
                </a:solidFill>
                <a:effectLst/>
                <a:latin typeface="Lato" panose="020F0502020204030203" pitchFamily="34" charset="0"/>
              </a:rPr>
              <a:t>Volunteer Recruitment &amp; Retention </a:t>
            </a:r>
          </a:p>
          <a:p>
            <a:pPr algn="l"/>
            <a:r>
              <a:rPr lang="en-GB" sz="2800" b="0" i="0" dirty="0">
                <a:solidFill>
                  <a:srgbClr val="343A40"/>
                </a:solidFill>
                <a:effectLst/>
                <a:latin typeface="Lato" panose="020F0502020204030203" pitchFamily="34" charset="0"/>
              </a:rPr>
              <a:t>Infrastructure </a:t>
            </a:r>
          </a:p>
          <a:p>
            <a:pPr algn="l"/>
            <a:r>
              <a:rPr lang="en-GB" sz="2800" b="0" i="0" dirty="0">
                <a:solidFill>
                  <a:srgbClr val="343A40"/>
                </a:solidFill>
                <a:effectLst/>
                <a:latin typeface="Lato" panose="020F0502020204030203" pitchFamily="34" charset="0"/>
              </a:rPr>
              <a:t>Governance &amp; Administration </a:t>
            </a:r>
          </a:p>
          <a:p>
            <a:pPr algn="l"/>
            <a:r>
              <a:rPr lang="en-GB" sz="2800" b="0" i="0" dirty="0">
                <a:solidFill>
                  <a:srgbClr val="343A40"/>
                </a:solidFill>
                <a:effectLst/>
                <a:latin typeface="Lato" panose="020F0502020204030203" pitchFamily="34" charset="0"/>
              </a:rPr>
              <a:t>Communication &amp; Marketing </a:t>
            </a:r>
          </a:p>
          <a:p>
            <a:pPr algn="l"/>
            <a:r>
              <a:rPr lang="en-GB" sz="2800" b="0" i="0" dirty="0">
                <a:solidFill>
                  <a:srgbClr val="343A40"/>
                </a:solidFill>
                <a:effectLst/>
                <a:latin typeface="Lato" panose="020F0502020204030203" pitchFamily="34" charset="0"/>
              </a:rPr>
              <a:t>Finance &amp; Fundraising </a:t>
            </a:r>
          </a:p>
          <a:p>
            <a:pPr algn="l"/>
            <a:r>
              <a:rPr lang="en-GB" sz="2800" b="0" i="0" dirty="0">
                <a:solidFill>
                  <a:srgbClr val="343A40"/>
                </a:solidFill>
                <a:effectLst/>
                <a:latin typeface="Lato" panose="020F0502020204030203" pitchFamily="34" charset="0"/>
              </a:rPr>
              <a:t>Health &amp; Wellbeing</a:t>
            </a:r>
          </a:p>
          <a:p>
            <a:endParaRPr lang="en-IE"/>
          </a:p>
        </p:txBody>
      </p:sp>
    </p:spTree>
    <p:extLst>
      <p:ext uri="{BB962C8B-B14F-4D97-AF65-F5344CB8AC3E}">
        <p14:creationId xmlns:p14="http://schemas.microsoft.com/office/powerpoint/2010/main" val="3250622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E2C2-E51B-DB9C-AB6A-008E9B1C5E62}"/>
              </a:ext>
            </a:extLst>
          </p:cNvPr>
          <p:cNvSpPr>
            <a:spLocks noGrp="1"/>
          </p:cNvSpPr>
          <p:nvPr>
            <p:ph type="title"/>
          </p:nvPr>
        </p:nvSpPr>
        <p:spPr/>
        <p:txBody>
          <a:bodyPr/>
          <a:lstStyle/>
          <a:p>
            <a:r>
              <a:rPr lang="en-GB" b="1" dirty="0"/>
              <a:t>Club Planning Process</a:t>
            </a:r>
            <a:endParaRPr lang="en-IE" dirty="0"/>
          </a:p>
        </p:txBody>
      </p:sp>
      <p:sp>
        <p:nvSpPr>
          <p:cNvPr id="3" name="Content Placeholder 2">
            <a:extLst>
              <a:ext uri="{FF2B5EF4-FFF2-40B4-BE49-F238E27FC236}">
                <a16:creationId xmlns:a16="http://schemas.microsoft.com/office/drawing/2014/main" id="{367019CE-E7FC-01D4-ECEF-378425C8317A}"/>
              </a:ext>
            </a:extLst>
          </p:cNvPr>
          <p:cNvSpPr>
            <a:spLocks noGrp="1"/>
          </p:cNvSpPr>
          <p:nvPr>
            <p:ph idx="1"/>
          </p:nvPr>
        </p:nvSpPr>
        <p:spPr>
          <a:xfrm>
            <a:off x="628650" y="1690689"/>
            <a:ext cx="7886700" cy="4624386"/>
          </a:xfrm>
        </p:spPr>
        <p:txBody>
          <a:bodyPr>
            <a:normAutofit/>
          </a:bodyPr>
          <a:lstStyle/>
          <a:p>
            <a:endParaRPr lang="en-GB" dirty="0"/>
          </a:p>
          <a:p>
            <a:endParaRPr lang="en-IE" dirty="0"/>
          </a:p>
        </p:txBody>
      </p:sp>
      <p:sp>
        <p:nvSpPr>
          <p:cNvPr id="4" name="TextBox 3">
            <a:extLst>
              <a:ext uri="{FF2B5EF4-FFF2-40B4-BE49-F238E27FC236}">
                <a16:creationId xmlns:a16="http://schemas.microsoft.com/office/drawing/2014/main" id="{6F39F2B2-680E-86CA-49ED-5B116BE4FA6C}"/>
              </a:ext>
            </a:extLst>
          </p:cNvPr>
          <p:cNvSpPr txBox="1"/>
          <p:nvPr/>
        </p:nvSpPr>
        <p:spPr>
          <a:xfrm>
            <a:off x="800100" y="1585913"/>
            <a:ext cx="7715250" cy="4339650"/>
          </a:xfrm>
          <a:prstGeom prst="rect">
            <a:avLst/>
          </a:prstGeom>
          <a:noFill/>
        </p:spPr>
        <p:txBody>
          <a:bodyPr wrap="square" rtlCol="0">
            <a:spAutoFit/>
          </a:bodyPr>
          <a:lstStyle/>
          <a:p>
            <a:pPr algn="l">
              <a:buFont typeface="Arial" panose="020B0604020202020204" pitchFamily="34" charset="0"/>
              <a:buNone/>
            </a:pPr>
            <a:endParaRPr lang="en-GB" sz="2800" b="0" i="0" dirty="0">
              <a:solidFill>
                <a:srgbClr val="000000"/>
              </a:solidFill>
              <a:effectLst/>
              <a:latin typeface="Lato" panose="020F0502020204030203" pitchFamily="34" charset="0"/>
            </a:endParaRPr>
          </a:p>
          <a:p>
            <a:pPr marL="457200" indent="-457200" algn="l">
              <a:buFont typeface="Arial" panose="020B0604020202020204" pitchFamily="34" charset="0"/>
              <a:buChar char="•"/>
            </a:pPr>
            <a:r>
              <a:rPr lang="en-GB" sz="2800" b="0" i="0" dirty="0">
                <a:solidFill>
                  <a:srgbClr val="000000"/>
                </a:solidFill>
                <a:effectLst/>
                <a:latin typeface="Lato" panose="020F0502020204030203" pitchFamily="34" charset="0"/>
              </a:rPr>
              <a:t>Getting started</a:t>
            </a:r>
            <a:endParaRPr lang="en-IE" sz="2800" dirty="0"/>
          </a:p>
          <a:p>
            <a:pPr marL="457200" indent="-457200">
              <a:buFont typeface="Arial" panose="020B0604020202020204" pitchFamily="34" charset="0"/>
              <a:buChar char="•"/>
            </a:pPr>
            <a:r>
              <a:rPr lang="en-IE" sz="2800" dirty="0"/>
              <a:t>Doing the groundwork</a:t>
            </a:r>
          </a:p>
          <a:p>
            <a:pPr marL="457200" indent="-457200">
              <a:buFont typeface="Arial" panose="020B0604020202020204" pitchFamily="34" charset="0"/>
              <a:buChar char="•"/>
            </a:pPr>
            <a:r>
              <a:rPr lang="en-IE" sz="2800" dirty="0"/>
              <a:t>Creating a strategy</a:t>
            </a:r>
          </a:p>
          <a:p>
            <a:pPr marL="457200" indent="-457200">
              <a:buFont typeface="Arial" panose="020B0604020202020204" pitchFamily="34" charset="0"/>
              <a:buChar char="•"/>
            </a:pPr>
            <a:r>
              <a:rPr lang="en-GB" sz="2800" b="0" i="0" dirty="0">
                <a:solidFill>
                  <a:srgbClr val="000000"/>
                </a:solidFill>
                <a:effectLst/>
                <a:latin typeface="Lato" panose="020F0502020204030203" pitchFamily="34" charset="0"/>
              </a:rPr>
              <a:t>Writing the plan</a:t>
            </a:r>
          </a:p>
          <a:p>
            <a:pPr marL="457200" indent="-457200">
              <a:buFont typeface="Arial" panose="020B0604020202020204" pitchFamily="34" charset="0"/>
              <a:buChar char="•"/>
            </a:pPr>
            <a:r>
              <a:rPr lang="en-IE" sz="2800" dirty="0"/>
              <a:t>Achieving results</a:t>
            </a:r>
          </a:p>
          <a:p>
            <a:endParaRPr lang="en-GB" b="0" i="0" dirty="0">
              <a:solidFill>
                <a:srgbClr val="000000"/>
              </a:solidFill>
              <a:effectLst/>
              <a:latin typeface="Lato" panose="020F0502020204030203" pitchFamily="34" charset="0"/>
            </a:endParaRPr>
          </a:p>
          <a:p>
            <a:endParaRPr lang="en-IE" dirty="0"/>
          </a:p>
          <a:p>
            <a:endParaRPr lang="en-IE" dirty="0"/>
          </a:p>
          <a:p>
            <a:endParaRPr lang="en-IE" dirty="0"/>
          </a:p>
          <a:p>
            <a:pPr algn="l">
              <a:buFont typeface="Arial" panose="020B0604020202020204" pitchFamily="34" charset="0"/>
              <a:buNone/>
            </a:pPr>
            <a:endParaRPr lang="en-GB" b="0" i="0" dirty="0">
              <a:solidFill>
                <a:srgbClr val="000000"/>
              </a:solidFill>
              <a:effectLst/>
              <a:latin typeface="Lato" panose="020F0502020204030203" pitchFamily="34" charset="0"/>
            </a:endParaRPr>
          </a:p>
          <a:p>
            <a:pPr algn="l">
              <a:buFont typeface="Arial" panose="020B0604020202020204" pitchFamily="34" charset="0"/>
              <a:buNone/>
            </a:pPr>
            <a:endParaRPr lang="en-GB" b="0" i="0" dirty="0">
              <a:solidFill>
                <a:srgbClr val="000000"/>
              </a:solidFill>
              <a:effectLst/>
              <a:latin typeface="Lato" panose="020F0502020204030203" pitchFamily="34" charset="0"/>
            </a:endParaRPr>
          </a:p>
        </p:txBody>
      </p:sp>
    </p:spTree>
    <p:extLst>
      <p:ext uri="{BB962C8B-B14F-4D97-AF65-F5344CB8AC3E}">
        <p14:creationId xmlns:p14="http://schemas.microsoft.com/office/powerpoint/2010/main" val="2252609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1E2A1-B994-A9C3-7660-CA2F8EAE2F4B}"/>
              </a:ext>
            </a:extLst>
          </p:cNvPr>
          <p:cNvSpPr>
            <a:spLocks noGrp="1"/>
          </p:cNvSpPr>
          <p:nvPr>
            <p:ph type="title"/>
          </p:nvPr>
        </p:nvSpPr>
        <p:spPr/>
        <p:txBody>
          <a:bodyPr/>
          <a:lstStyle/>
          <a:p>
            <a:r>
              <a:rPr lang="en-IE" b="1" dirty="0"/>
              <a:t>Coaching and Games Development planning </a:t>
            </a:r>
          </a:p>
        </p:txBody>
      </p:sp>
      <p:sp>
        <p:nvSpPr>
          <p:cNvPr id="3" name="Content Placeholder 2">
            <a:extLst>
              <a:ext uri="{FF2B5EF4-FFF2-40B4-BE49-F238E27FC236}">
                <a16:creationId xmlns:a16="http://schemas.microsoft.com/office/drawing/2014/main" id="{F13330B8-0ED4-426A-AB16-7489D0B18FBA}"/>
              </a:ext>
            </a:extLst>
          </p:cNvPr>
          <p:cNvSpPr>
            <a:spLocks noGrp="1"/>
          </p:cNvSpPr>
          <p:nvPr>
            <p:ph idx="1"/>
          </p:nvPr>
        </p:nvSpPr>
        <p:spPr>
          <a:xfrm>
            <a:off x="628650" y="1579965"/>
            <a:ext cx="7886700" cy="4051300"/>
          </a:xfrm>
        </p:spPr>
        <p:txBody>
          <a:bodyPr>
            <a:normAutofit fontScale="77500" lnSpcReduction="20000"/>
          </a:bodyPr>
          <a:lstStyle/>
          <a:p>
            <a:r>
              <a:rPr lang="en-GB" dirty="0"/>
              <a:t>Appointing a Coaching and Games Development Sub-Committee and giving them terms of reference for their role</a:t>
            </a:r>
          </a:p>
          <a:p>
            <a:r>
              <a:rPr lang="en-GB"/>
              <a:t>Creating a Club C&amp;G Cultural </a:t>
            </a:r>
            <a:endParaRPr lang="en-GB" dirty="0"/>
          </a:p>
          <a:p>
            <a:r>
              <a:rPr lang="en-IE" dirty="0"/>
              <a:t>Club Coaching Officer</a:t>
            </a:r>
            <a:endParaRPr lang="en-GB" dirty="0"/>
          </a:p>
          <a:p>
            <a:r>
              <a:rPr lang="en-IE"/>
              <a:t>Expand the Games Programme for all Members</a:t>
            </a:r>
          </a:p>
          <a:p>
            <a:r>
              <a:rPr lang="en-IE" dirty="0"/>
              <a:t>Create an integrated player development journey</a:t>
            </a:r>
          </a:p>
          <a:p>
            <a:r>
              <a:rPr lang="en-IE" dirty="0"/>
              <a:t>Inclusive and accessible approach  </a:t>
            </a:r>
            <a:endParaRPr lang="en-GB" dirty="0"/>
          </a:p>
          <a:p>
            <a:r>
              <a:rPr lang="en-IE" dirty="0"/>
              <a:t>Coach Education </a:t>
            </a:r>
            <a:endParaRPr lang="en-GB" dirty="0"/>
          </a:p>
          <a:p>
            <a:r>
              <a:rPr lang="en-GB" dirty="0"/>
              <a:t>GAA Code of Best Practice and Code of Behaviour</a:t>
            </a:r>
          </a:p>
          <a:p>
            <a:r>
              <a:rPr lang="en-IE" dirty="0"/>
              <a:t>Club/School Link</a:t>
            </a:r>
          </a:p>
          <a:p>
            <a:r>
              <a:rPr lang="en-IE" dirty="0"/>
              <a:t>Address participation gaps or capitalised on souring underage membership numbers </a:t>
            </a:r>
          </a:p>
          <a:p>
            <a:endParaRPr lang="en-GB" dirty="0"/>
          </a:p>
          <a:p>
            <a:endParaRPr lang="en-GB" dirty="0"/>
          </a:p>
          <a:p>
            <a:endParaRPr lang="en-IE" dirty="0"/>
          </a:p>
        </p:txBody>
      </p:sp>
    </p:spTree>
    <p:extLst>
      <p:ext uri="{BB962C8B-B14F-4D97-AF65-F5344CB8AC3E}">
        <p14:creationId xmlns:p14="http://schemas.microsoft.com/office/powerpoint/2010/main" val="57322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9C4C-5B82-2B31-4F98-6AD817078198}"/>
              </a:ext>
            </a:extLst>
          </p:cNvPr>
          <p:cNvSpPr>
            <a:spLocks noGrp="1"/>
          </p:cNvSpPr>
          <p:nvPr>
            <p:ph type="title"/>
          </p:nvPr>
        </p:nvSpPr>
        <p:spPr>
          <a:xfrm>
            <a:off x="628650" y="740568"/>
            <a:ext cx="7886700" cy="1325563"/>
          </a:xfrm>
        </p:spPr>
        <p:txBody>
          <a:bodyPr>
            <a:normAutofit/>
          </a:bodyPr>
          <a:lstStyle/>
          <a:p>
            <a:r>
              <a:rPr lang="en-IE" sz="3600" b="1" i="0" dirty="0">
                <a:solidFill>
                  <a:srgbClr val="343A40"/>
                </a:solidFill>
                <a:effectLst/>
                <a:latin typeface="Lato" panose="020F0502020204030203" pitchFamily="34" charset="0"/>
              </a:rPr>
              <a:t>Club Planning Resources available  </a:t>
            </a:r>
            <a:br>
              <a:rPr lang="en-IE" b="0" i="0" dirty="0">
                <a:solidFill>
                  <a:srgbClr val="343A40"/>
                </a:solidFill>
                <a:effectLst/>
                <a:latin typeface="Lato" panose="020F0502020204030203" pitchFamily="34" charset="0"/>
              </a:rPr>
            </a:br>
            <a:endParaRPr lang="en-IE" dirty="0"/>
          </a:p>
        </p:txBody>
      </p:sp>
      <p:sp>
        <p:nvSpPr>
          <p:cNvPr id="3" name="Content Placeholder 2">
            <a:extLst>
              <a:ext uri="{FF2B5EF4-FFF2-40B4-BE49-F238E27FC236}">
                <a16:creationId xmlns:a16="http://schemas.microsoft.com/office/drawing/2014/main" id="{41A0473B-6E71-1E00-1A91-EC7436B2DA08}"/>
              </a:ext>
            </a:extLst>
          </p:cNvPr>
          <p:cNvSpPr>
            <a:spLocks noGrp="1"/>
          </p:cNvSpPr>
          <p:nvPr>
            <p:ph idx="1"/>
          </p:nvPr>
        </p:nvSpPr>
        <p:spPr>
          <a:xfrm>
            <a:off x="628650" y="1817688"/>
            <a:ext cx="7886700" cy="4051300"/>
          </a:xfrm>
        </p:spPr>
        <p:txBody>
          <a:bodyPr>
            <a:normAutofit fontScale="70000" lnSpcReduction="20000"/>
          </a:bodyPr>
          <a:lstStyle/>
          <a:p>
            <a:r>
              <a:rPr lang="en-GB" dirty="0"/>
              <a:t>Club planning guide</a:t>
            </a:r>
          </a:p>
          <a:p>
            <a:r>
              <a:rPr lang="en-GB" dirty="0"/>
              <a:t>Expression of interest form</a:t>
            </a:r>
          </a:p>
          <a:p>
            <a:r>
              <a:rPr lang="en-GB" dirty="0"/>
              <a:t>Readiness assessment form</a:t>
            </a:r>
          </a:p>
          <a:p>
            <a:r>
              <a:rPr lang="en-GB" dirty="0"/>
              <a:t>Terms of reference for steering group</a:t>
            </a:r>
          </a:p>
          <a:p>
            <a:r>
              <a:rPr lang="en-GB" dirty="0"/>
              <a:t>Role profile for club coordinator</a:t>
            </a:r>
          </a:p>
          <a:p>
            <a:r>
              <a:rPr lang="en-GB" dirty="0"/>
              <a:t>Project plan templates</a:t>
            </a:r>
          </a:p>
          <a:p>
            <a:r>
              <a:rPr lang="en-GB" dirty="0"/>
              <a:t>Club activity checklist</a:t>
            </a:r>
          </a:p>
          <a:p>
            <a:r>
              <a:rPr lang="en-GB" dirty="0"/>
              <a:t>Club plan templates</a:t>
            </a:r>
          </a:p>
          <a:p>
            <a:r>
              <a:rPr lang="en-GB" dirty="0"/>
              <a:t>Experienced facilitator provided by the association to guide clubs through the process</a:t>
            </a:r>
          </a:p>
          <a:p>
            <a:pPr marL="0" indent="0">
              <a:buNone/>
            </a:pPr>
            <a:endParaRPr lang="en-GB" dirty="0"/>
          </a:p>
          <a:p>
            <a:pPr marL="0" indent="0">
              <a:buNone/>
            </a:pPr>
            <a:r>
              <a:rPr lang="en-GB" dirty="0"/>
              <a:t>All available from; https://learning.gaa.ie/clubplanning</a:t>
            </a:r>
          </a:p>
          <a:p>
            <a:endParaRPr lang="en-IE" dirty="0"/>
          </a:p>
        </p:txBody>
      </p:sp>
    </p:spTree>
    <p:extLst>
      <p:ext uri="{BB962C8B-B14F-4D97-AF65-F5344CB8AC3E}">
        <p14:creationId xmlns:p14="http://schemas.microsoft.com/office/powerpoint/2010/main" val="3746478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2680-6C9B-3B35-3547-C363D27AF4A5}"/>
              </a:ext>
            </a:extLst>
          </p:cNvPr>
          <p:cNvSpPr>
            <a:spLocks noGrp="1"/>
          </p:cNvSpPr>
          <p:nvPr>
            <p:ph type="title"/>
          </p:nvPr>
        </p:nvSpPr>
        <p:spPr/>
        <p:txBody>
          <a:bodyPr/>
          <a:lstStyle/>
          <a:p>
            <a:r>
              <a:rPr lang="en-GB" b="1" dirty="0"/>
              <a:t>Examples of strategic plans </a:t>
            </a:r>
            <a:endParaRPr lang="en-IE" b="1" dirty="0"/>
          </a:p>
        </p:txBody>
      </p:sp>
      <p:sp>
        <p:nvSpPr>
          <p:cNvPr id="3" name="Content Placeholder 2">
            <a:extLst>
              <a:ext uri="{FF2B5EF4-FFF2-40B4-BE49-F238E27FC236}">
                <a16:creationId xmlns:a16="http://schemas.microsoft.com/office/drawing/2014/main" id="{B970A902-B6A1-B53F-BB99-9EC97015CE96}"/>
              </a:ext>
            </a:extLst>
          </p:cNvPr>
          <p:cNvSpPr>
            <a:spLocks noGrp="1"/>
          </p:cNvSpPr>
          <p:nvPr>
            <p:ph idx="1"/>
          </p:nvPr>
        </p:nvSpPr>
        <p:spPr>
          <a:xfrm>
            <a:off x="628650" y="1403350"/>
            <a:ext cx="7886700" cy="4051300"/>
          </a:xfrm>
        </p:spPr>
        <p:txBody>
          <a:bodyPr/>
          <a:lstStyle/>
          <a:p>
            <a:r>
              <a:rPr lang="en-GB" dirty="0"/>
              <a:t>Example of previous club strategic plans can be found on: </a:t>
            </a:r>
            <a:r>
              <a:rPr lang="en-GB" dirty="0">
                <a:hlinkClick r:id="rId2"/>
              </a:rPr>
              <a:t>https://learning.gaa.ie/previousclubplans</a:t>
            </a:r>
            <a:endParaRPr lang="en-GB" dirty="0"/>
          </a:p>
          <a:p>
            <a:pPr marL="0" indent="0">
              <a:buNone/>
            </a:pPr>
            <a:r>
              <a:rPr lang="en-GB" dirty="0"/>
              <a:t> </a:t>
            </a:r>
            <a:endParaRPr lang="en-IE" dirty="0"/>
          </a:p>
        </p:txBody>
      </p:sp>
      <p:pic>
        <p:nvPicPr>
          <p:cNvPr id="5" name="Picture 4" descr="A screenshot of a cellphone&#10;&#10;Description automatically generated">
            <a:extLst>
              <a:ext uri="{FF2B5EF4-FFF2-40B4-BE49-F238E27FC236}">
                <a16:creationId xmlns:a16="http://schemas.microsoft.com/office/drawing/2014/main" id="{0BDE460B-18DA-F0B2-B2AD-0D9E4AD062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924" y="2300288"/>
            <a:ext cx="3362325" cy="3576637"/>
          </a:xfrm>
          <a:prstGeom prst="rect">
            <a:avLst/>
          </a:prstGeom>
        </p:spPr>
      </p:pic>
      <p:pic>
        <p:nvPicPr>
          <p:cNvPr id="7" name="Picture 6" descr="A poster with a group of people running&#10;&#10;Description automatically generated">
            <a:extLst>
              <a:ext uri="{FF2B5EF4-FFF2-40B4-BE49-F238E27FC236}">
                <a16:creationId xmlns:a16="http://schemas.microsoft.com/office/drawing/2014/main" id="{65750307-A2D2-C164-B3B5-BADA4D53DC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9637" y="2406649"/>
            <a:ext cx="3362325" cy="3576637"/>
          </a:xfrm>
          <a:prstGeom prst="rect">
            <a:avLst/>
          </a:prstGeom>
        </p:spPr>
      </p:pic>
    </p:spTree>
    <p:extLst>
      <p:ext uri="{BB962C8B-B14F-4D97-AF65-F5344CB8AC3E}">
        <p14:creationId xmlns:p14="http://schemas.microsoft.com/office/powerpoint/2010/main" val="3532298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8DFDD-969D-AC7D-6C56-EBA2DCCD0907}"/>
              </a:ext>
            </a:extLst>
          </p:cNvPr>
          <p:cNvSpPr>
            <a:spLocks noGrp="1"/>
          </p:cNvSpPr>
          <p:nvPr>
            <p:ph type="title"/>
          </p:nvPr>
        </p:nvSpPr>
        <p:spPr/>
        <p:txBody>
          <a:bodyPr/>
          <a:lstStyle/>
          <a:p>
            <a:r>
              <a:rPr lang="en-GB" b="1"/>
              <a:t>Audience engagement </a:t>
            </a:r>
            <a:endParaRPr lang="en-IE" b="1"/>
          </a:p>
        </p:txBody>
      </p:sp>
      <p:sp>
        <p:nvSpPr>
          <p:cNvPr id="3" name="Content Placeholder 2">
            <a:extLst>
              <a:ext uri="{FF2B5EF4-FFF2-40B4-BE49-F238E27FC236}">
                <a16:creationId xmlns:a16="http://schemas.microsoft.com/office/drawing/2014/main" id="{3BC0095D-7118-A218-0340-768B6279EC24}"/>
              </a:ext>
            </a:extLst>
          </p:cNvPr>
          <p:cNvSpPr>
            <a:spLocks noGrp="1"/>
          </p:cNvSpPr>
          <p:nvPr>
            <p:ph idx="1"/>
          </p:nvPr>
        </p:nvSpPr>
        <p:spPr/>
        <p:txBody>
          <a:bodyPr/>
          <a:lstStyle/>
          <a:p>
            <a:r>
              <a:rPr lang="en-GB" dirty="0"/>
              <a:t>Does your club have a strategic plan</a:t>
            </a:r>
            <a:r>
              <a:rPr lang="en-GB"/>
              <a:t>? </a:t>
            </a:r>
          </a:p>
          <a:p>
            <a:pPr marL="0" indent="0">
              <a:buNone/>
            </a:pPr>
            <a:endParaRPr lang="en-GB" dirty="0"/>
          </a:p>
          <a:p>
            <a:r>
              <a:rPr lang="en-GB" dirty="0"/>
              <a:t>Is the plan actively reviewed and acted upon?</a:t>
            </a:r>
          </a:p>
          <a:p>
            <a:pPr marL="0" indent="0">
              <a:buNone/>
            </a:pPr>
            <a:endParaRPr lang="en-GB" dirty="0"/>
          </a:p>
          <a:p>
            <a:r>
              <a:rPr lang="en-GB" dirty="0"/>
              <a:t>What benefits does the plan bring to the club?</a:t>
            </a:r>
          </a:p>
          <a:p>
            <a:pPr marL="0" indent="0">
              <a:buNone/>
            </a:pPr>
            <a:endParaRPr lang="en-GB" dirty="0"/>
          </a:p>
          <a:p>
            <a:r>
              <a:rPr lang="en-GB" dirty="0"/>
              <a:t>What are the challenges encountered in keeping to the plan? </a:t>
            </a:r>
            <a:endParaRPr lang="en-IE"/>
          </a:p>
        </p:txBody>
      </p:sp>
    </p:spTree>
    <p:extLst>
      <p:ext uri="{BB962C8B-B14F-4D97-AF65-F5344CB8AC3E}">
        <p14:creationId xmlns:p14="http://schemas.microsoft.com/office/powerpoint/2010/main" val="4067444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A130E-E119-6686-09C9-32AA643FBED6}"/>
              </a:ext>
            </a:extLst>
          </p:cNvPr>
          <p:cNvSpPr>
            <a:spLocks noGrp="1"/>
          </p:cNvSpPr>
          <p:nvPr>
            <p:ph type="title"/>
          </p:nvPr>
        </p:nvSpPr>
        <p:spPr/>
        <p:txBody>
          <a:bodyPr/>
          <a:lstStyle/>
          <a:p>
            <a:r>
              <a:rPr lang="en-GB" b="1" dirty="0"/>
              <a:t>Areas we will cover </a:t>
            </a:r>
            <a:endParaRPr lang="en-IE" b="1" dirty="0"/>
          </a:p>
        </p:txBody>
      </p:sp>
      <p:sp>
        <p:nvSpPr>
          <p:cNvPr id="3" name="Content Placeholder 2">
            <a:extLst>
              <a:ext uri="{FF2B5EF4-FFF2-40B4-BE49-F238E27FC236}">
                <a16:creationId xmlns:a16="http://schemas.microsoft.com/office/drawing/2014/main" id="{CA5E4549-CA56-280A-B8C3-083BF54ADED8}"/>
              </a:ext>
            </a:extLst>
          </p:cNvPr>
          <p:cNvSpPr>
            <a:spLocks noGrp="1"/>
          </p:cNvSpPr>
          <p:nvPr>
            <p:ph idx="1"/>
          </p:nvPr>
        </p:nvSpPr>
        <p:spPr>
          <a:xfrm>
            <a:off x="628650" y="1907511"/>
            <a:ext cx="7886700" cy="4051300"/>
          </a:xfrm>
        </p:spPr>
        <p:txBody>
          <a:bodyPr/>
          <a:lstStyle/>
          <a:p>
            <a:r>
              <a:rPr lang="en-GB" dirty="0"/>
              <a:t>Munster GAA club officer training modules</a:t>
            </a:r>
          </a:p>
          <a:p>
            <a:r>
              <a:rPr lang="en-GB" dirty="0"/>
              <a:t>Club Compás </a:t>
            </a:r>
          </a:p>
          <a:p>
            <a:pPr lvl="1"/>
            <a:r>
              <a:rPr lang="en-GB" dirty="0"/>
              <a:t>Benefits &amp; examples of the c</a:t>
            </a:r>
            <a:r>
              <a:rPr lang="en-GB" sz="2400" dirty="0"/>
              <a:t>riteria</a:t>
            </a:r>
            <a:endParaRPr lang="en-GB" dirty="0"/>
          </a:p>
          <a:p>
            <a:r>
              <a:rPr lang="en-GB" dirty="0"/>
              <a:t>Club planning process</a:t>
            </a:r>
          </a:p>
          <a:p>
            <a:pPr lvl="1"/>
            <a:r>
              <a:rPr lang="en-GB" dirty="0"/>
              <a:t>What it is, the process, areas of focus, coaching plan considerations, support resources available.</a:t>
            </a:r>
          </a:p>
          <a:p>
            <a:r>
              <a:rPr lang="en-GB" dirty="0"/>
              <a:t>Sources of information</a:t>
            </a:r>
          </a:p>
          <a:p>
            <a:r>
              <a:rPr lang="en-GB" dirty="0"/>
              <a:t>Take away actions &amp; support networks</a:t>
            </a:r>
          </a:p>
          <a:p>
            <a:endParaRPr lang="en-GB" dirty="0"/>
          </a:p>
          <a:p>
            <a:endParaRPr lang="en-IE" dirty="0"/>
          </a:p>
        </p:txBody>
      </p:sp>
    </p:spTree>
    <p:extLst>
      <p:ext uri="{BB962C8B-B14F-4D97-AF65-F5344CB8AC3E}">
        <p14:creationId xmlns:p14="http://schemas.microsoft.com/office/powerpoint/2010/main" val="2012027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01505-2280-B7DE-2C1E-95B545466EFA}"/>
              </a:ext>
            </a:extLst>
          </p:cNvPr>
          <p:cNvSpPr>
            <a:spLocks noGrp="1"/>
          </p:cNvSpPr>
          <p:nvPr>
            <p:ph type="title"/>
          </p:nvPr>
        </p:nvSpPr>
        <p:spPr/>
        <p:txBody>
          <a:bodyPr/>
          <a:lstStyle/>
          <a:p>
            <a:r>
              <a:rPr lang="en-IE" dirty="0"/>
              <a:t>6. </a:t>
            </a:r>
            <a:r>
              <a:rPr lang="en-IE" b="1" dirty="0"/>
              <a:t>Where to get more support and information</a:t>
            </a:r>
            <a:endParaRPr lang="en-GB" b="1" dirty="0"/>
          </a:p>
        </p:txBody>
      </p:sp>
    </p:spTree>
    <p:extLst>
      <p:ext uri="{BB962C8B-B14F-4D97-AF65-F5344CB8AC3E}">
        <p14:creationId xmlns:p14="http://schemas.microsoft.com/office/powerpoint/2010/main" val="291298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b="1" dirty="0"/>
              <a:t>Sources of information</a:t>
            </a:r>
          </a:p>
        </p:txBody>
      </p:sp>
      <p:graphicFrame>
        <p:nvGraphicFramePr>
          <p:cNvPr id="5" name="Content Placeholder 3">
            <a:extLst>
              <a:ext uri="{FF2B5EF4-FFF2-40B4-BE49-F238E27FC236}">
                <a16:creationId xmlns:a16="http://schemas.microsoft.com/office/drawing/2014/main" id="{0327421F-288C-42C3-9EA9-C4299C9EFCF4}"/>
              </a:ext>
            </a:extLst>
          </p:cNvPr>
          <p:cNvGraphicFramePr>
            <a:graphicFrameLocks noGrp="1"/>
          </p:cNvGraphicFramePr>
          <p:nvPr>
            <p:ph idx="1"/>
            <p:extLst>
              <p:ext uri="{D42A27DB-BD31-4B8C-83A1-F6EECF244321}">
                <p14:modId xmlns:p14="http://schemas.microsoft.com/office/powerpoint/2010/main" val="134132123"/>
              </p:ext>
            </p:extLst>
          </p:nvPr>
        </p:nvGraphicFramePr>
        <p:xfrm>
          <a:off x="628650" y="1825625"/>
          <a:ext cx="7886700" cy="3889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6B9163BC-34F2-B188-BC79-448146FE2FE7}"/>
              </a:ext>
            </a:extLst>
          </p:cNvPr>
          <p:cNvSpPr txBox="1"/>
          <p:nvPr/>
        </p:nvSpPr>
        <p:spPr>
          <a:xfrm>
            <a:off x="628650" y="4772025"/>
            <a:ext cx="7558088" cy="523220"/>
          </a:xfrm>
          <a:prstGeom prst="rect">
            <a:avLst/>
          </a:prstGeom>
          <a:noFill/>
        </p:spPr>
        <p:txBody>
          <a:bodyPr wrap="square" rtlCol="0">
            <a:spAutoFit/>
          </a:bodyPr>
          <a:lstStyle/>
          <a:p>
            <a:r>
              <a:rPr lang="en-GB" sz="2800" dirty="0"/>
              <a:t>Camogie County Development Committees</a:t>
            </a:r>
            <a:endParaRPr lang="en-IE" sz="2800" dirty="0"/>
          </a:p>
        </p:txBody>
      </p:sp>
    </p:spTree>
    <p:extLst>
      <p:ext uri="{BB962C8B-B14F-4D97-AF65-F5344CB8AC3E}">
        <p14:creationId xmlns:p14="http://schemas.microsoft.com/office/powerpoint/2010/main" val="550468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A7881-AE61-04E3-0576-A78CE7CE16ED}"/>
              </a:ext>
            </a:extLst>
          </p:cNvPr>
          <p:cNvSpPr>
            <a:spLocks noGrp="1"/>
          </p:cNvSpPr>
          <p:nvPr>
            <p:ph type="title"/>
          </p:nvPr>
        </p:nvSpPr>
        <p:spPr>
          <a:xfrm>
            <a:off x="628650" y="-206374"/>
            <a:ext cx="7886700" cy="1325563"/>
          </a:xfrm>
        </p:spPr>
        <p:txBody>
          <a:bodyPr/>
          <a:lstStyle/>
          <a:p>
            <a:r>
              <a:rPr lang="en-GB" b="1" dirty="0"/>
              <a:t>Take Away Actions</a:t>
            </a:r>
            <a:endParaRPr lang="en-IE" b="1" dirty="0"/>
          </a:p>
        </p:txBody>
      </p:sp>
      <p:sp>
        <p:nvSpPr>
          <p:cNvPr id="3" name="Content Placeholder 2">
            <a:extLst>
              <a:ext uri="{FF2B5EF4-FFF2-40B4-BE49-F238E27FC236}">
                <a16:creationId xmlns:a16="http://schemas.microsoft.com/office/drawing/2014/main" id="{8BE01CB2-FC20-3B40-0946-51BACF5BF807}"/>
              </a:ext>
            </a:extLst>
          </p:cNvPr>
          <p:cNvSpPr>
            <a:spLocks noGrp="1"/>
          </p:cNvSpPr>
          <p:nvPr>
            <p:ph idx="1"/>
          </p:nvPr>
        </p:nvSpPr>
        <p:spPr>
          <a:xfrm>
            <a:off x="528637" y="914400"/>
            <a:ext cx="7886700" cy="4576762"/>
          </a:xfrm>
        </p:spPr>
        <p:txBody>
          <a:bodyPr>
            <a:normAutofit fontScale="92500" lnSpcReduction="20000"/>
          </a:bodyPr>
          <a:lstStyle/>
          <a:p>
            <a:r>
              <a:rPr lang="en-GB" dirty="0"/>
              <a:t>Consider the strategic direction of your club and the steps that need to be taken to achieve the goals being set out. </a:t>
            </a:r>
          </a:p>
          <a:p>
            <a:r>
              <a:rPr lang="en-GB" dirty="0"/>
              <a:t>Visit the GAA Learning Portal (Tobar) for support information. </a:t>
            </a:r>
          </a:p>
          <a:p>
            <a:r>
              <a:rPr lang="en-GB" dirty="0"/>
              <a:t>Engage with your County Planning &amp; Training Officer for additional support in officer training &amp; club planning</a:t>
            </a:r>
          </a:p>
          <a:p>
            <a:pPr marL="0" indent="0">
              <a:buNone/>
            </a:pPr>
            <a:endParaRPr lang="en-GB" dirty="0"/>
          </a:p>
          <a:p>
            <a:pPr lvl="1"/>
            <a:r>
              <a:rPr lang="en-GB" sz="2600" b="1" dirty="0"/>
              <a:t>Clare </a:t>
            </a:r>
            <a:r>
              <a:rPr lang="en-GB" sz="2600" dirty="0"/>
              <a:t>– Paddy Smyth 		</a:t>
            </a:r>
            <a:r>
              <a:rPr lang="en-GB" sz="2600" b="1" dirty="0"/>
              <a:t>Cork</a:t>
            </a:r>
            <a:r>
              <a:rPr lang="en-GB" sz="2600" dirty="0"/>
              <a:t> – Susan O’Brien</a:t>
            </a:r>
          </a:p>
          <a:p>
            <a:pPr lvl="1"/>
            <a:r>
              <a:rPr lang="en-GB" sz="2600" b="1" dirty="0"/>
              <a:t>Kerry</a:t>
            </a:r>
            <a:r>
              <a:rPr lang="en-GB" sz="2600" dirty="0"/>
              <a:t> – John O’Leary 		</a:t>
            </a:r>
            <a:r>
              <a:rPr lang="en-GB" sz="2600" b="1" dirty="0"/>
              <a:t>Limerick </a:t>
            </a:r>
            <a:r>
              <a:rPr lang="en-GB" sz="2600" dirty="0"/>
              <a:t>– Paul Foley</a:t>
            </a:r>
          </a:p>
          <a:p>
            <a:pPr lvl="1"/>
            <a:r>
              <a:rPr lang="en-GB" sz="2600" b="1" dirty="0"/>
              <a:t>Tipperary</a:t>
            </a:r>
            <a:r>
              <a:rPr lang="en-GB" sz="2600" dirty="0"/>
              <a:t> – Mark Mc Loughlin	</a:t>
            </a:r>
            <a:r>
              <a:rPr lang="en-GB" sz="2600" b="1" dirty="0"/>
              <a:t>Waterford</a:t>
            </a:r>
            <a:r>
              <a:rPr lang="en-GB" sz="2600" dirty="0"/>
              <a:t> –Mac Dara 					Mac </a:t>
            </a:r>
            <a:r>
              <a:rPr lang="en-GB" sz="2600" dirty="0" err="1"/>
              <a:t>Donncha</a:t>
            </a:r>
            <a:endParaRPr lang="en-GB" sz="2600" dirty="0"/>
          </a:p>
          <a:p>
            <a:pPr lvl="1"/>
            <a:r>
              <a:rPr lang="en-GB" sz="2600" b="1" dirty="0"/>
              <a:t>Munster</a:t>
            </a:r>
            <a:r>
              <a:rPr lang="en-GB" sz="2600" dirty="0"/>
              <a:t> – John Brennan</a:t>
            </a:r>
          </a:p>
          <a:p>
            <a:pPr lvl="1"/>
            <a:r>
              <a:rPr lang="en-GB" sz="2600" b="1" dirty="0"/>
              <a:t>Croke Park</a:t>
            </a:r>
            <a:r>
              <a:rPr lang="en-GB" sz="2600" dirty="0"/>
              <a:t>– Jack Mc Carney</a:t>
            </a:r>
          </a:p>
          <a:p>
            <a:pPr lvl="1"/>
            <a:endParaRPr lang="en-GB" dirty="0"/>
          </a:p>
          <a:p>
            <a:endParaRPr lang="en-GB" dirty="0"/>
          </a:p>
          <a:p>
            <a:pPr marL="0" indent="0">
              <a:buNone/>
            </a:pPr>
            <a:endParaRPr lang="en-IE" dirty="0"/>
          </a:p>
        </p:txBody>
      </p:sp>
    </p:spTree>
    <p:extLst>
      <p:ext uri="{BB962C8B-B14F-4D97-AF65-F5344CB8AC3E}">
        <p14:creationId xmlns:p14="http://schemas.microsoft.com/office/powerpoint/2010/main" val="1276915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title"/>
          </p:nvPr>
        </p:nvSpPr>
        <p:spPr>
          <a:ln/>
        </p:spPr>
        <p:txBody>
          <a:bodyPr/>
          <a:lstStyle/>
          <a:p>
            <a:r>
              <a:rPr lang="en-GB" altLang="en-US" b="1" dirty="0"/>
              <a:t>Go </a:t>
            </a:r>
            <a:r>
              <a:rPr lang="en-GB" altLang="en-US" b="1" dirty="0" err="1"/>
              <a:t>raibh</a:t>
            </a:r>
            <a:r>
              <a:rPr lang="en-GB" altLang="en-US" b="1"/>
              <a:t> </a:t>
            </a:r>
            <a:r>
              <a:rPr lang="en-GB" altLang="en-US" b="1" err="1"/>
              <a:t>maith</a:t>
            </a:r>
            <a:r>
              <a:rPr lang="en-GB" altLang="en-US" b="1"/>
              <a:t> </a:t>
            </a:r>
            <a:r>
              <a:rPr lang="en-GB" altLang="en-US" b="1" err="1"/>
              <a:t>agaibh</a:t>
            </a:r>
            <a:endParaRPr lang="en-US" altLang="en-US" b="1"/>
          </a:p>
        </p:txBody>
      </p:sp>
    </p:spTree>
    <p:extLst>
      <p:ext uri="{BB962C8B-B14F-4D97-AF65-F5344CB8AC3E}">
        <p14:creationId xmlns:p14="http://schemas.microsoft.com/office/powerpoint/2010/main" val="360773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CB14A-B96C-17DC-669A-D01F8642C564}"/>
              </a:ext>
            </a:extLst>
          </p:cNvPr>
          <p:cNvSpPr>
            <a:spLocks noGrp="1"/>
          </p:cNvSpPr>
          <p:nvPr>
            <p:ph type="title"/>
          </p:nvPr>
        </p:nvSpPr>
        <p:spPr/>
        <p:txBody>
          <a:bodyPr/>
          <a:lstStyle/>
          <a:p>
            <a:r>
              <a:rPr lang="en-GB" b="1" dirty="0"/>
              <a:t>Club Officer Training </a:t>
            </a:r>
            <a:endParaRPr lang="en-IE" b="1" dirty="0"/>
          </a:p>
        </p:txBody>
      </p:sp>
      <p:sp>
        <p:nvSpPr>
          <p:cNvPr id="3" name="Content Placeholder 2">
            <a:extLst>
              <a:ext uri="{FF2B5EF4-FFF2-40B4-BE49-F238E27FC236}">
                <a16:creationId xmlns:a16="http://schemas.microsoft.com/office/drawing/2014/main" id="{7130B427-656F-5754-BD36-6731A21F9EDB}"/>
              </a:ext>
            </a:extLst>
          </p:cNvPr>
          <p:cNvSpPr>
            <a:spLocks noGrp="1"/>
          </p:cNvSpPr>
          <p:nvPr>
            <p:ph idx="1"/>
          </p:nvPr>
        </p:nvSpPr>
        <p:spPr>
          <a:xfrm>
            <a:off x="514350" y="1609728"/>
            <a:ext cx="7886700" cy="4051300"/>
          </a:xfrm>
        </p:spPr>
        <p:txBody>
          <a:bodyPr>
            <a:normAutofit fontScale="92500" lnSpcReduction="20000"/>
          </a:bodyPr>
          <a:lstStyle/>
          <a:p>
            <a:r>
              <a:rPr lang="en-GB" dirty="0"/>
              <a:t>Munster GAA held club officer training online on the 16</a:t>
            </a:r>
            <a:r>
              <a:rPr lang="en-GB" baseline="30000" dirty="0"/>
              <a:t>th</a:t>
            </a:r>
            <a:r>
              <a:rPr lang="en-GB" dirty="0"/>
              <a:t> January 2025, this is an annual event designed to support club officers in their appointed roles. </a:t>
            </a:r>
          </a:p>
          <a:p>
            <a:endParaRPr lang="en-GB" dirty="0"/>
          </a:p>
          <a:p>
            <a:pPr marL="0" indent="0">
              <a:buNone/>
            </a:pPr>
            <a:r>
              <a:rPr lang="en-GB" dirty="0"/>
              <a:t>Areas covered included:</a:t>
            </a:r>
          </a:p>
          <a:p>
            <a:r>
              <a:rPr lang="en-GB" dirty="0"/>
              <a:t>Chairperson</a:t>
            </a:r>
          </a:p>
          <a:p>
            <a:r>
              <a:rPr lang="en-GB" dirty="0"/>
              <a:t>Secretary </a:t>
            </a:r>
          </a:p>
          <a:p>
            <a:r>
              <a:rPr lang="en-GB" dirty="0"/>
              <a:t>Treasurer</a:t>
            </a:r>
          </a:p>
          <a:p>
            <a:r>
              <a:rPr lang="en-GB" dirty="0"/>
              <a:t>PRO</a:t>
            </a:r>
          </a:p>
          <a:p>
            <a:r>
              <a:rPr lang="en-GB" dirty="0"/>
              <a:t>Coaching officer</a:t>
            </a:r>
            <a:endParaRPr lang="en-IE" dirty="0"/>
          </a:p>
        </p:txBody>
      </p:sp>
    </p:spTree>
    <p:extLst>
      <p:ext uri="{BB962C8B-B14F-4D97-AF65-F5344CB8AC3E}">
        <p14:creationId xmlns:p14="http://schemas.microsoft.com/office/powerpoint/2010/main" val="3767163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48C6-0CA9-72E0-82CE-15B68677DFAE}"/>
              </a:ext>
            </a:extLst>
          </p:cNvPr>
          <p:cNvSpPr>
            <a:spLocks noGrp="1"/>
          </p:cNvSpPr>
          <p:nvPr>
            <p:ph type="title"/>
          </p:nvPr>
        </p:nvSpPr>
        <p:spPr/>
        <p:txBody>
          <a:bodyPr/>
          <a:lstStyle/>
          <a:p>
            <a:r>
              <a:rPr lang="en-GB" b="1" dirty="0"/>
              <a:t>Chairperson training </a:t>
            </a:r>
            <a:endParaRPr lang="en-IE" b="1" dirty="0"/>
          </a:p>
        </p:txBody>
      </p:sp>
      <p:graphicFrame>
        <p:nvGraphicFramePr>
          <p:cNvPr id="4" name="Content Placeholder 2">
            <a:extLst>
              <a:ext uri="{FF2B5EF4-FFF2-40B4-BE49-F238E27FC236}">
                <a16:creationId xmlns:a16="http://schemas.microsoft.com/office/drawing/2014/main" id="{009FAE31-5049-50D3-080B-EDA39E33CC86}"/>
              </a:ext>
            </a:extLst>
          </p:cNvPr>
          <p:cNvGraphicFramePr>
            <a:graphicFrameLocks noGrp="1"/>
          </p:cNvGraphicFramePr>
          <p:nvPr>
            <p:ph idx="1"/>
          </p:nvPr>
        </p:nvGraphicFramePr>
        <p:xfrm>
          <a:off x="628650" y="1825625"/>
          <a:ext cx="78867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9483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6E90-B8D8-7F68-4371-5D3AF5823F41}"/>
              </a:ext>
            </a:extLst>
          </p:cNvPr>
          <p:cNvSpPr>
            <a:spLocks noGrp="1"/>
          </p:cNvSpPr>
          <p:nvPr>
            <p:ph type="title"/>
          </p:nvPr>
        </p:nvSpPr>
        <p:spPr/>
        <p:txBody>
          <a:bodyPr/>
          <a:lstStyle/>
          <a:p>
            <a:r>
              <a:rPr lang="en-GB" b="1" dirty="0"/>
              <a:t>Secretary Training </a:t>
            </a:r>
            <a:endParaRPr lang="en-IE" b="1" dirty="0"/>
          </a:p>
        </p:txBody>
      </p:sp>
      <p:graphicFrame>
        <p:nvGraphicFramePr>
          <p:cNvPr id="4" name="Content Placeholder 2">
            <a:extLst>
              <a:ext uri="{FF2B5EF4-FFF2-40B4-BE49-F238E27FC236}">
                <a16:creationId xmlns:a16="http://schemas.microsoft.com/office/drawing/2014/main" id="{71170051-BDDF-4409-8B01-98598C836AAB}"/>
              </a:ext>
            </a:extLst>
          </p:cNvPr>
          <p:cNvGraphicFramePr>
            <a:graphicFrameLocks noGrp="1"/>
          </p:cNvGraphicFramePr>
          <p:nvPr>
            <p:ph idx="1"/>
          </p:nvPr>
        </p:nvGraphicFramePr>
        <p:xfrm>
          <a:off x="628650" y="1825625"/>
          <a:ext cx="78867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346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F2C0-D5B0-959F-3205-59E43C5E5EF6}"/>
              </a:ext>
            </a:extLst>
          </p:cNvPr>
          <p:cNvSpPr>
            <a:spLocks noGrp="1"/>
          </p:cNvSpPr>
          <p:nvPr>
            <p:ph type="title"/>
          </p:nvPr>
        </p:nvSpPr>
        <p:spPr/>
        <p:txBody>
          <a:bodyPr/>
          <a:lstStyle/>
          <a:p>
            <a:r>
              <a:rPr lang="en-GB" b="1" dirty="0"/>
              <a:t>Treasurer Training </a:t>
            </a:r>
            <a:endParaRPr lang="en-IE" b="1" dirty="0"/>
          </a:p>
        </p:txBody>
      </p:sp>
      <p:graphicFrame>
        <p:nvGraphicFramePr>
          <p:cNvPr id="4" name="Content Placeholder 2">
            <a:extLst>
              <a:ext uri="{FF2B5EF4-FFF2-40B4-BE49-F238E27FC236}">
                <a16:creationId xmlns:a16="http://schemas.microsoft.com/office/drawing/2014/main" id="{DBDC4D94-6BC1-DD9A-97BC-141B52718475}"/>
              </a:ext>
            </a:extLst>
          </p:cNvPr>
          <p:cNvGraphicFramePr>
            <a:graphicFrameLocks noGrp="1"/>
          </p:cNvGraphicFramePr>
          <p:nvPr>
            <p:ph idx="1"/>
            <p:extLst>
              <p:ext uri="{D42A27DB-BD31-4B8C-83A1-F6EECF244321}">
                <p14:modId xmlns:p14="http://schemas.microsoft.com/office/powerpoint/2010/main" val="2261997747"/>
              </p:ext>
            </p:extLst>
          </p:nvPr>
        </p:nvGraphicFramePr>
        <p:xfrm>
          <a:off x="628650" y="1571625"/>
          <a:ext cx="7886700" cy="4305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249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879F-5061-B169-48C3-4E5DEE8F96B4}"/>
              </a:ext>
            </a:extLst>
          </p:cNvPr>
          <p:cNvSpPr>
            <a:spLocks noGrp="1"/>
          </p:cNvSpPr>
          <p:nvPr>
            <p:ph type="title"/>
          </p:nvPr>
        </p:nvSpPr>
        <p:spPr/>
        <p:txBody>
          <a:bodyPr/>
          <a:lstStyle/>
          <a:p>
            <a:r>
              <a:rPr lang="en-GB" b="1" dirty="0"/>
              <a:t>PRO Training </a:t>
            </a:r>
            <a:endParaRPr lang="en-IE" b="1" dirty="0"/>
          </a:p>
        </p:txBody>
      </p:sp>
      <p:graphicFrame>
        <p:nvGraphicFramePr>
          <p:cNvPr id="4" name="Content Placeholder 6">
            <a:extLst>
              <a:ext uri="{FF2B5EF4-FFF2-40B4-BE49-F238E27FC236}">
                <a16:creationId xmlns:a16="http://schemas.microsoft.com/office/drawing/2014/main" id="{B4624B90-2D91-4A0C-A461-A8E7EBB6A2A2}"/>
              </a:ext>
            </a:extLst>
          </p:cNvPr>
          <p:cNvGraphicFramePr>
            <a:graphicFrameLocks noGrp="1"/>
          </p:cNvGraphicFramePr>
          <p:nvPr>
            <p:ph idx="1"/>
          </p:nvPr>
        </p:nvGraphicFramePr>
        <p:xfrm>
          <a:off x="628650" y="1825625"/>
          <a:ext cx="78867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855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62C06-F966-B215-1D91-B92F706C7A74}"/>
              </a:ext>
            </a:extLst>
          </p:cNvPr>
          <p:cNvSpPr>
            <a:spLocks noGrp="1"/>
          </p:cNvSpPr>
          <p:nvPr>
            <p:ph type="title"/>
          </p:nvPr>
        </p:nvSpPr>
        <p:spPr/>
        <p:txBody>
          <a:bodyPr/>
          <a:lstStyle/>
          <a:p>
            <a:r>
              <a:rPr lang="en-GB" b="1" dirty="0"/>
              <a:t>Coaching officer training</a:t>
            </a:r>
            <a:endParaRPr lang="en-IE" b="1" dirty="0"/>
          </a:p>
        </p:txBody>
      </p:sp>
      <p:sp>
        <p:nvSpPr>
          <p:cNvPr id="3" name="Content Placeholder 2">
            <a:extLst>
              <a:ext uri="{FF2B5EF4-FFF2-40B4-BE49-F238E27FC236}">
                <a16:creationId xmlns:a16="http://schemas.microsoft.com/office/drawing/2014/main" id="{BBCE54BB-4DDD-9682-68F9-076E4A2F7D8F}"/>
              </a:ext>
            </a:extLst>
          </p:cNvPr>
          <p:cNvSpPr>
            <a:spLocks noGrp="1"/>
          </p:cNvSpPr>
          <p:nvPr>
            <p:ph idx="1"/>
          </p:nvPr>
        </p:nvSpPr>
        <p:spPr/>
        <p:txBody>
          <a:bodyPr/>
          <a:lstStyle/>
          <a:p>
            <a:pPr marL="0" indent="0">
              <a:buNone/>
            </a:pPr>
            <a:r>
              <a:rPr lang="en-GB" b="0" i="0" dirty="0">
                <a:solidFill>
                  <a:srgbClr val="343A40"/>
                </a:solidFill>
                <a:effectLst/>
                <a:latin typeface="Lato" panose="020F0502020204030203" pitchFamily="34" charset="0"/>
              </a:rPr>
              <a:t>1. Responsibilities of the Club Coaching Officer</a:t>
            </a:r>
            <a:br>
              <a:rPr lang="en-GB" dirty="0"/>
            </a:br>
            <a:r>
              <a:rPr lang="en-GB" b="0" i="0" dirty="0">
                <a:solidFill>
                  <a:srgbClr val="343A40"/>
                </a:solidFill>
                <a:effectLst/>
                <a:latin typeface="Lato" panose="020F0502020204030203" pitchFamily="34" charset="0"/>
              </a:rPr>
              <a:t>2. Skills and qualities needed for the role</a:t>
            </a:r>
            <a:br>
              <a:rPr lang="en-GB" dirty="0"/>
            </a:br>
            <a:r>
              <a:rPr lang="en-GB" b="0" i="0" dirty="0">
                <a:solidFill>
                  <a:srgbClr val="343A40"/>
                </a:solidFill>
                <a:effectLst/>
                <a:latin typeface="Lato" panose="020F0502020204030203" pitchFamily="34" charset="0"/>
              </a:rPr>
              <a:t>3. Creating a Games Development Plan</a:t>
            </a:r>
            <a:br>
              <a:rPr lang="en-GB" dirty="0"/>
            </a:br>
            <a:r>
              <a:rPr lang="en-GB" b="0" i="0" dirty="0">
                <a:solidFill>
                  <a:srgbClr val="343A40"/>
                </a:solidFill>
                <a:effectLst/>
                <a:latin typeface="Lato" panose="020F0502020204030203" pitchFamily="34" charset="0"/>
              </a:rPr>
              <a:t>4. Overview of Player and Coach Development framework and policies</a:t>
            </a:r>
            <a:br>
              <a:rPr lang="en-GB" dirty="0"/>
            </a:br>
            <a:r>
              <a:rPr lang="en-GB" b="0" i="0" dirty="0">
                <a:solidFill>
                  <a:srgbClr val="343A40"/>
                </a:solidFill>
                <a:effectLst/>
                <a:latin typeface="Lato" panose="020F0502020204030203" pitchFamily="34" charset="0"/>
              </a:rPr>
              <a:t>5. Methods to engage with Clubs</a:t>
            </a:r>
            <a:br>
              <a:rPr lang="en-GB" dirty="0"/>
            </a:br>
            <a:r>
              <a:rPr lang="en-GB" b="0" i="0" dirty="0">
                <a:solidFill>
                  <a:srgbClr val="343A40"/>
                </a:solidFill>
                <a:effectLst/>
                <a:latin typeface="Lato" panose="020F0502020204030203" pitchFamily="34" charset="0"/>
              </a:rPr>
              <a:t>6. Creating a community of practice in the Club</a:t>
            </a:r>
            <a:br>
              <a:rPr lang="en-GB" dirty="0"/>
            </a:br>
            <a:r>
              <a:rPr lang="en-GB" b="0" i="0" dirty="0">
                <a:solidFill>
                  <a:srgbClr val="343A40"/>
                </a:solidFill>
                <a:effectLst/>
                <a:latin typeface="Lato" panose="020F0502020204030203" pitchFamily="34" charset="0"/>
              </a:rPr>
              <a:t>7. Where to get support and more information</a:t>
            </a:r>
            <a:endParaRPr lang="en-IE" dirty="0"/>
          </a:p>
        </p:txBody>
      </p:sp>
    </p:spTree>
    <p:extLst>
      <p:ext uri="{BB962C8B-B14F-4D97-AF65-F5344CB8AC3E}">
        <p14:creationId xmlns:p14="http://schemas.microsoft.com/office/powerpoint/2010/main" val="3990716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picture containing text, sign&#10;&#10;Description automatically generated">
            <a:extLst>
              <a:ext uri="{FF2B5EF4-FFF2-40B4-BE49-F238E27FC236}">
                <a16:creationId xmlns:a16="http://schemas.microsoft.com/office/drawing/2014/main" id="{146516E4-B43E-1D48-7FBE-AE23E45E07A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7261" y="829641"/>
            <a:ext cx="3860858" cy="2646984"/>
          </a:xfrm>
        </p:spPr>
      </p:pic>
      <p:graphicFrame>
        <p:nvGraphicFramePr>
          <p:cNvPr id="7" name="Content Placeholder 6">
            <a:extLst>
              <a:ext uri="{FF2B5EF4-FFF2-40B4-BE49-F238E27FC236}">
                <a16:creationId xmlns:a16="http://schemas.microsoft.com/office/drawing/2014/main" id="{B12DED3C-A179-E21B-0CB9-696F25FA845F}"/>
              </a:ext>
            </a:extLst>
          </p:cNvPr>
          <p:cNvGraphicFramePr>
            <a:graphicFrameLocks noGrp="1"/>
          </p:cNvGraphicFramePr>
          <p:nvPr>
            <p:ph sz="half" idx="4294967295"/>
            <p:extLst>
              <p:ext uri="{D42A27DB-BD31-4B8C-83A1-F6EECF244321}">
                <p14:modId xmlns:p14="http://schemas.microsoft.com/office/powerpoint/2010/main" val="230849704"/>
              </p:ext>
            </p:extLst>
          </p:nvPr>
        </p:nvGraphicFramePr>
        <p:xfrm>
          <a:off x="4308119" y="1128712"/>
          <a:ext cx="4394200" cy="46005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a:extLst>
              <a:ext uri="{FF2B5EF4-FFF2-40B4-BE49-F238E27FC236}">
                <a16:creationId xmlns:a16="http://schemas.microsoft.com/office/drawing/2014/main" id="{ADC112A6-3C2F-7C04-F58E-22BF43B6BA02}"/>
              </a:ext>
            </a:extLst>
          </p:cNvPr>
          <p:cNvSpPr txBox="1"/>
          <p:nvPr/>
        </p:nvSpPr>
        <p:spPr>
          <a:xfrm>
            <a:off x="315320" y="3734937"/>
            <a:ext cx="4124739"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1" u="none" strike="noStrike" kern="1200" cap="none" spc="0" normalizeH="0" baseline="0" noProof="0" dirty="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rPr>
              <a:t>The Club Compás is a new online self-assessment tool that gives Clubs direction to improve their ‘off the field’ performance.</a:t>
            </a:r>
          </a:p>
        </p:txBody>
      </p:sp>
    </p:spTree>
    <p:extLst>
      <p:ext uri="{BB962C8B-B14F-4D97-AF65-F5344CB8AC3E}">
        <p14:creationId xmlns:p14="http://schemas.microsoft.com/office/powerpoint/2010/main" val="29214145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F15A377B3F21E4B95E958F650F651B2" ma:contentTypeVersion="3" ma:contentTypeDescription="Create a new document." ma:contentTypeScope="" ma:versionID="7c16d94ec6909f6239eda1d4d7b008cf">
  <xsd:schema xmlns:xsd="http://www.w3.org/2001/XMLSchema" xmlns:xs="http://www.w3.org/2001/XMLSchema" xmlns:p="http://schemas.microsoft.com/office/2006/metadata/properties" xmlns:ns2="90484e84-f5b9-43b1-b7c5-6b082457e328" targetNamespace="http://schemas.microsoft.com/office/2006/metadata/properties" ma:root="true" ma:fieldsID="2818c2ed01a55427a601186bf34886d1" ns2:_="">
    <xsd:import namespace="90484e84-f5b9-43b1-b7c5-6b082457e328"/>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484e84-f5b9-43b1-b7c5-6b082457e3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C01A7C-FD98-4176-A7A8-F65ABFFA00B3}">
  <ds:schemaRefs>
    <ds:schemaRef ds:uri="http://purl.org/dc/elements/1.1/"/>
    <ds:schemaRef ds:uri="http://purl.org/dc/dcmitype/"/>
    <ds:schemaRef ds:uri="http://schemas.microsoft.com/office/2006/documentManagement/types"/>
    <ds:schemaRef ds:uri="http://www.w3.org/XML/1998/namespace"/>
    <ds:schemaRef ds:uri="http://schemas.microsoft.com/office/infopath/2007/PartnerControls"/>
    <ds:schemaRef ds:uri="90484e84-f5b9-43b1-b7c5-6b082457e328"/>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82998E1-52FB-4AF2-81C2-922974785630}">
  <ds:schemaRefs>
    <ds:schemaRef ds:uri="http://schemas.microsoft.com/sharepoint/v3/contenttype/forms"/>
  </ds:schemaRefs>
</ds:datastoreItem>
</file>

<file path=customXml/itemProps3.xml><?xml version="1.0" encoding="utf-8"?>
<ds:datastoreItem xmlns:ds="http://schemas.openxmlformats.org/officeDocument/2006/customXml" ds:itemID="{811E00EF-E735-4F2F-8846-0499FEAB1B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484e84-f5b9-43b1-b7c5-6b082457e3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1838</Words>
  <Application>Microsoft Office PowerPoint</Application>
  <PresentationFormat>On-screen Show (4:3)</PresentationFormat>
  <Paragraphs>246</Paragraphs>
  <Slides>23</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ＭＳ Ｐゴシック</vt:lpstr>
      <vt:lpstr>Arial</vt:lpstr>
      <vt:lpstr>Arial,Sans-Serif</vt:lpstr>
      <vt:lpstr>Calibri</vt:lpstr>
      <vt:lpstr>Calibri Light</vt:lpstr>
      <vt:lpstr>Lato</vt:lpstr>
      <vt:lpstr>Segoe UI</vt:lpstr>
      <vt:lpstr>Times New Roman</vt:lpstr>
      <vt:lpstr>Wingdings</vt:lpstr>
      <vt:lpstr>Office Theme</vt:lpstr>
      <vt:lpstr>PowerPoint Presentation</vt:lpstr>
      <vt:lpstr>Areas we will cover </vt:lpstr>
      <vt:lpstr>Club Officer Training </vt:lpstr>
      <vt:lpstr>Chairperson training </vt:lpstr>
      <vt:lpstr>Secretary Training </vt:lpstr>
      <vt:lpstr>Treasurer Training </vt:lpstr>
      <vt:lpstr>PRO Training </vt:lpstr>
      <vt:lpstr>Coaching officer training</vt:lpstr>
      <vt:lpstr>PowerPoint Presentation</vt:lpstr>
      <vt:lpstr>Club Compás Benefits</vt:lpstr>
      <vt:lpstr>Example of Criteria</vt:lpstr>
      <vt:lpstr>Next Step</vt:lpstr>
      <vt:lpstr>Club planning Programme</vt:lpstr>
      <vt:lpstr>Key Areas Of Focus </vt:lpstr>
      <vt:lpstr>Club Planning Process</vt:lpstr>
      <vt:lpstr>Coaching and Games Development planning </vt:lpstr>
      <vt:lpstr>Club Planning Resources available   </vt:lpstr>
      <vt:lpstr>Examples of strategic plans </vt:lpstr>
      <vt:lpstr>Audience engagement </vt:lpstr>
      <vt:lpstr>6. Where to get more support and information</vt:lpstr>
      <vt:lpstr>Sources of information</vt:lpstr>
      <vt:lpstr>Take Away Actions</vt:lpstr>
      <vt:lpstr>Go raibh maith agaibh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Ruairi Harvey</dc:creator>
  <cp:lastModifiedBy>Joe Carton Munster</cp:lastModifiedBy>
  <cp:revision>65</cp:revision>
  <cp:lastPrinted>2022-12-19T15:45:46Z</cp:lastPrinted>
  <dcterms:created xsi:type="dcterms:W3CDTF">2020-01-04T12:02:46Z</dcterms:created>
  <dcterms:modified xsi:type="dcterms:W3CDTF">2025-01-24T23:00:12Z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0x0101008F15A377B3F21E4B95E958F650F651B2</vt:lpwstr>
  </property>
</Properties>
</file>