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4" r:id="rId7"/>
    <p:sldId id="262" r:id="rId8"/>
    <p:sldId id="260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0A58DA-027C-4BDF-B7F5-0E7A7BEC011C}" v="1" dt="2025-01-23T11:12:41.6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sv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svg"/><Relationship Id="rId1" Type="http://schemas.openxmlformats.org/officeDocument/2006/relationships/image" Target="../media/image42.png"/><Relationship Id="rId6" Type="http://schemas.openxmlformats.org/officeDocument/2006/relationships/image" Target="../media/image47.svg"/><Relationship Id="rId5" Type="http://schemas.openxmlformats.org/officeDocument/2006/relationships/image" Target="../media/image46.png"/><Relationship Id="rId4" Type="http://schemas.openxmlformats.org/officeDocument/2006/relationships/image" Target="../media/image4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19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sv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sv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6" Type="http://schemas.openxmlformats.org/officeDocument/2006/relationships/image" Target="../media/image37.svg"/><Relationship Id="rId5" Type="http://schemas.openxmlformats.org/officeDocument/2006/relationships/image" Target="../media/image36.png"/><Relationship Id="rId10" Type="http://schemas.openxmlformats.org/officeDocument/2006/relationships/image" Target="../media/image41.svg"/><Relationship Id="rId4" Type="http://schemas.openxmlformats.org/officeDocument/2006/relationships/image" Target="../media/image35.svg"/><Relationship Id="rId9" Type="http://schemas.openxmlformats.org/officeDocument/2006/relationships/image" Target="../media/image4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sv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svg"/><Relationship Id="rId1" Type="http://schemas.openxmlformats.org/officeDocument/2006/relationships/image" Target="../media/image42.png"/><Relationship Id="rId6" Type="http://schemas.openxmlformats.org/officeDocument/2006/relationships/image" Target="../media/image47.svg"/><Relationship Id="rId5" Type="http://schemas.openxmlformats.org/officeDocument/2006/relationships/image" Target="../media/image46.png"/><Relationship Id="rId4" Type="http://schemas.openxmlformats.org/officeDocument/2006/relationships/image" Target="../media/image4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19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sv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sv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6" Type="http://schemas.openxmlformats.org/officeDocument/2006/relationships/image" Target="../media/image37.svg"/><Relationship Id="rId5" Type="http://schemas.openxmlformats.org/officeDocument/2006/relationships/image" Target="../media/image36.png"/><Relationship Id="rId10" Type="http://schemas.openxmlformats.org/officeDocument/2006/relationships/image" Target="../media/image41.svg"/><Relationship Id="rId4" Type="http://schemas.openxmlformats.org/officeDocument/2006/relationships/image" Target="../media/image35.svg"/><Relationship Id="rId9" Type="http://schemas.openxmlformats.org/officeDocument/2006/relationships/image" Target="../media/image4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C58608-60D5-4057-AF22-A01496A28D0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6130C58-8763-4726-9293-7E2B74E20C64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Phone call in December/January time</a:t>
          </a:r>
          <a:endParaRPr lang="en-US"/>
        </a:p>
      </dgm:t>
    </dgm:pt>
    <dgm:pt modelId="{DAD88FC7-B2D4-469F-B608-DDE6956C6459}" type="parTrans" cxnId="{0CDCEB0A-163B-4731-8386-301506818F45}">
      <dgm:prSet/>
      <dgm:spPr/>
      <dgm:t>
        <a:bodyPr/>
        <a:lstStyle/>
        <a:p>
          <a:endParaRPr lang="en-US"/>
        </a:p>
      </dgm:t>
    </dgm:pt>
    <dgm:pt modelId="{0C36C923-75FC-4CC8-961C-4A793349EB3B}" type="sibTrans" cxnId="{0CDCEB0A-163B-4731-8386-301506818F4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25DAFA5-AFFD-4DA5-ABD2-C3C7BD5BC3B8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Underage team looking for someone “to give a hand”</a:t>
          </a:r>
          <a:endParaRPr lang="en-US"/>
        </a:p>
      </dgm:t>
    </dgm:pt>
    <dgm:pt modelId="{3FF63B3B-6C83-40B2-8941-CA8CBC4B2982}" type="parTrans" cxnId="{DCF5EE15-135F-4E5C-B88F-6D9E4426C729}">
      <dgm:prSet/>
      <dgm:spPr/>
      <dgm:t>
        <a:bodyPr/>
        <a:lstStyle/>
        <a:p>
          <a:endParaRPr lang="en-US"/>
        </a:p>
      </dgm:t>
    </dgm:pt>
    <dgm:pt modelId="{81415FEC-24E0-4F68-8E3C-400F5337F8AC}" type="sibTrans" cxnId="{DCF5EE15-135F-4E5C-B88F-6D9E4426C72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5BFDF8F-2DB9-4201-A361-0FCB608D3C2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Given gear and list of players</a:t>
          </a:r>
          <a:endParaRPr lang="en-US"/>
        </a:p>
      </dgm:t>
    </dgm:pt>
    <dgm:pt modelId="{B4C05A72-4FA4-4C3E-9590-AC0B6BF2991C}" type="parTrans" cxnId="{5CFE2F5F-E4DC-4622-A8E9-02B85AAFF994}">
      <dgm:prSet/>
      <dgm:spPr/>
      <dgm:t>
        <a:bodyPr/>
        <a:lstStyle/>
        <a:p>
          <a:endParaRPr lang="en-US"/>
        </a:p>
      </dgm:t>
    </dgm:pt>
    <dgm:pt modelId="{C302E3A7-4E28-4D32-AE9F-F42537AEB533}" type="sibTrans" cxnId="{5CFE2F5F-E4DC-4622-A8E9-02B85AAFF99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9E8AB09-DE95-42F8-9FF2-A85E7DD9C2A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Left to plan and run the year solo</a:t>
          </a:r>
        </a:p>
      </dgm:t>
    </dgm:pt>
    <dgm:pt modelId="{805B999D-27F5-456F-9D03-6B005CA77A1B}" type="parTrans" cxnId="{B611BA13-145E-416C-9A06-4D275C94FE57}">
      <dgm:prSet/>
      <dgm:spPr/>
      <dgm:t>
        <a:bodyPr/>
        <a:lstStyle/>
        <a:p>
          <a:endParaRPr lang="en-IE"/>
        </a:p>
      </dgm:t>
    </dgm:pt>
    <dgm:pt modelId="{24EE63ED-18AD-465F-AE14-382DC4BD99A5}" type="sibTrans" cxnId="{B611BA13-145E-416C-9A06-4D275C94FE57}">
      <dgm:prSet/>
      <dgm:spPr/>
      <dgm:t>
        <a:bodyPr/>
        <a:lstStyle/>
        <a:p>
          <a:endParaRPr lang="en-IE"/>
        </a:p>
      </dgm:t>
    </dgm:pt>
    <dgm:pt modelId="{650487F7-B229-4AB2-8DBE-42DA045B1F42}" type="pres">
      <dgm:prSet presAssocID="{22C58608-60D5-4057-AF22-A01496A28D0A}" presName="root" presStyleCnt="0">
        <dgm:presLayoutVars>
          <dgm:dir/>
          <dgm:resizeHandles val="exact"/>
        </dgm:presLayoutVars>
      </dgm:prSet>
      <dgm:spPr/>
    </dgm:pt>
    <dgm:pt modelId="{405C696F-C34E-4D4A-80D4-DF171A27A5B5}" type="pres">
      <dgm:prSet presAssocID="{22C58608-60D5-4057-AF22-A01496A28D0A}" presName="container" presStyleCnt="0">
        <dgm:presLayoutVars>
          <dgm:dir/>
          <dgm:resizeHandles val="exact"/>
        </dgm:presLayoutVars>
      </dgm:prSet>
      <dgm:spPr/>
    </dgm:pt>
    <dgm:pt modelId="{CD02868F-B3AE-4B45-A182-1F9209C1F5DA}" type="pres">
      <dgm:prSet presAssocID="{A6130C58-8763-4726-9293-7E2B74E20C64}" presName="compNode" presStyleCnt="0"/>
      <dgm:spPr/>
    </dgm:pt>
    <dgm:pt modelId="{B8C655E3-E59A-4F99-A32F-B00182A1FAEA}" type="pres">
      <dgm:prSet presAssocID="{A6130C58-8763-4726-9293-7E2B74E20C64}" presName="iconBgRect" presStyleLbl="bgShp" presStyleIdx="0" presStyleCnt="4"/>
      <dgm:spPr/>
    </dgm:pt>
    <dgm:pt modelId="{9EE3E439-CC53-40C8-B6D4-E73BAA604702}" type="pres">
      <dgm:prSet presAssocID="{A6130C58-8763-4726-9293-7E2B74E20C6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aker Phone"/>
        </a:ext>
      </dgm:extLst>
    </dgm:pt>
    <dgm:pt modelId="{7E9F4CFA-A6E0-4D0F-8056-3A638D91E446}" type="pres">
      <dgm:prSet presAssocID="{A6130C58-8763-4726-9293-7E2B74E20C64}" presName="spaceRect" presStyleCnt="0"/>
      <dgm:spPr/>
    </dgm:pt>
    <dgm:pt modelId="{A4902A17-BB73-497D-AA90-4883F68BC7C3}" type="pres">
      <dgm:prSet presAssocID="{A6130C58-8763-4726-9293-7E2B74E20C64}" presName="textRect" presStyleLbl="revTx" presStyleIdx="0" presStyleCnt="4">
        <dgm:presLayoutVars>
          <dgm:chMax val="1"/>
          <dgm:chPref val="1"/>
        </dgm:presLayoutVars>
      </dgm:prSet>
      <dgm:spPr/>
    </dgm:pt>
    <dgm:pt modelId="{0AE2604B-9F4E-4024-A38B-6B51F4F824A4}" type="pres">
      <dgm:prSet presAssocID="{0C36C923-75FC-4CC8-961C-4A793349EB3B}" presName="sibTrans" presStyleLbl="sibTrans2D1" presStyleIdx="0" presStyleCnt="0"/>
      <dgm:spPr/>
    </dgm:pt>
    <dgm:pt modelId="{CBE51247-801F-4EA8-AD48-A331914F68ED}" type="pres">
      <dgm:prSet presAssocID="{925DAFA5-AFFD-4DA5-ABD2-C3C7BD5BC3B8}" presName="compNode" presStyleCnt="0"/>
      <dgm:spPr/>
    </dgm:pt>
    <dgm:pt modelId="{C9E5F117-6FF2-475C-BBDE-CF731ACCAB72}" type="pres">
      <dgm:prSet presAssocID="{925DAFA5-AFFD-4DA5-ABD2-C3C7BD5BC3B8}" presName="iconBgRect" presStyleLbl="bgShp" presStyleIdx="1" presStyleCnt="4"/>
      <dgm:spPr/>
    </dgm:pt>
    <dgm:pt modelId="{B8230160-D7C7-496A-B291-CAB7608675E7}" type="pres">
      <dgm:prSet presAssocID="{925DAFA5-AFFD-4DA5-ABD2-C3C7BD5BC3B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tecting Hand"/>
        </a:ext>
      </dgm:extLst>
    </dgm:pt>
    <dgm:pt modelId="{4F07F0FD-1146-472C-B90A-002974974D7D}" type="pres">
      <dgm:prSet presAssocID="{925DAFA5-AFFD-4DA5-ABD2-C3C7BD5BC3B8}" presName="spaceRect" presStyleCnt="0"/>
      <dgm:spPr/>
    </dgm:pt>
    <dgm:pt modelId="{120703C0-8D3F-404E-A839-641004054E41}" type="pres">
      <dgm:prSet presAssocID="{925DAFA5-AFFD-4DA5-ABD2-C3C7BD5BC3B8}" presName="textRect" presStyleLbl="revTx" presStyleIdx="1" presStyleCnt="4">
        <dgm:presLayoutVars>
          <dgm:chMax val="1"/>
          <dgm:chPref val="1"/>
        </dgm:presLayoutVars>
      </dgm:prSet>
      <dgm:spPr/>
    </dgm:pt>
    <dgm:pt modelId="{F3454AAC-DED1-4DEC-B994-78C1B7BFACA9}" type="pres">
      <dgm:prSet presAssocID="{81415FEC-24E0-4F68-8E3C-400F5337F8AC}" presName="sibTrans" presStyleLbl="sibTrans2D1" presStyleIdx="0" presStyleCnt="0"/>
      <dgm:spPr/>
    </dgm:pt>
    <dgm:pt modelId="{C854973D-7D2D-4B6B-A3EB-9DAF5C43013A}" type="pres">
      <dgm:prSet presAssocID="{85BFDF8F-2DB9-4201-A361-0FCB608D3C21}" presName="compNode" presStyleCnt="0"/>
      <dgm:spPr/>
    </dgm:pt>
    <dgm:pt modelId="{2E3B9362-B3EA-4C08-B00B-136B1B1DB8CA}" type="pres">
      <dgm:prSet presAssocID="{85BFDF8F-2DB9-4201-A361-0FCB608D3C21}" presName="iconBgRect" presStyleLbl="bgShp" presStyleIdx="2" presStyleCnt="4"/>
      <dgm:spPr/>
    </dgm:pt>
    <dgm:pt modelId="{794A7073-5350-4DC4-8708-AAD7864D6E1D}" type="pres">
      <dgm:prSet presAssocID="{85BFDF8F-2DB9-4201-A361-0FCB608D3C2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1F431BBD-3EE2-4AB7-A2A9-873B5AF75DC8}" type="pres">
      <dgm:prSet presAssocID="{85BFDF8F-2DB9-4201-A361-0FCB608D3C21}" presName="spaceRect" presStyleCnt="0"/>
      <dgm:spPr/>
    </dgm:pt>
    <dgm:pt modelId="{06D71C9A-95E6-451C-BE3F-67EB2B8A4C6D}" type="pres">
      <dgm:prSet presAssocID="{85BFDF8F-2DB9-4201-A361-0FCB608D3C21}" presName="textRect" presStyleLbl="revTx" presStyleIdx="2" presStyleCnt="4">
        <dgm:presLayoutVars>
          <dgm:chMax val="1"/>
          <dgm:chPref val="1"/>
        </dgm:presLayoutVars>
      </dgm:prSet>
      <dgm:spPr/>
    </dgm:pt>
    <dgm:pt modelId="{C7C895EB-D31A-454C-B244-8C135A7DFAD7}" type="pres">
      <dgm:prSet presAssocID="{C302E3A7-4E28-4D32-AE9F-F42537AEB533}" presName="sibTrans" presStyleLbl="sibTrans2D1" presStyleIdx="0" presStyleCnt="0"/>
      <dgm:spPr/>
    </dgm:pt>
    <dgm:pt modelId="{7E523832-B46C-44CB-9532-8AA4D6A40E18}" type="pres">
      <dgm:prSet presAssocID="{A9E8AB09-DE95-42F8-9FF2-A85E7DD9C2A9}" presName="compNode" presStyleCnt="0"/>
      <dgm:spPr/>
    </dgm:pt>
    <dgm:pt modelId="{AC410966-F27F-4553-BACA-E3AC624B891E}" type="pres">
      <dgm:prSet presAssocID="{A9E8AB09-DE95-42F8-9FF2-A85E7DD9C2A9}" presName="iconBgRect" presStyleLbl="bgShp" presStyleIdx="3" presStyleCnt="4"/>
      <dgm:spPr/>
    </dgm:pt>
    <dgm:pt modelId="{045B1E1F-99CC-44C1-BB3D-8B74608E118E}" type="pres">
      <dgm:prSet presAssocID="{A9E8AB09-DE95-42F8-9FF2-A85E7DD9C2A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n"/>
        </a:ext>
      </dgm:extLst>
    </dgm:pt>
    <dgm:pt modelId="{503256E0-A855-4429-8276-D534AC19CE0B}" type="pres">
      <dgm:prSet presAssocID="{A9E8AB09-DE95-42F8-9FF2-A85E7DD9C2A9}" presName="spaceRect" presStyleCnt="0"/>
      <dgm:spPr/>
    </dgm:pt>
    <dgm:pt modelId="{DADBF3AA-0546-4BF8-AA3D-183AEABBD0DE}" type="pres">
      <dgm:prSet presAssocID="{A9E8AB09-DE95-42F8-9FF2-A85E7DD9C2A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E6EC003-34A4-4487-9B7A-55FE3279E4F5}" type="presOf" srcId="{925DAFA5-AFFD-4DA5-ABD2-C3C7BD5BC3B8}" destId="{120703C0-8D3F-404E-A839-641004054E41}" srcOrd="0" destOrd="0" presId="urn:microsoft.com/office/officeart/2018/2/layout/IconCircleList"/>
    <dgm:cxn modelId="{0CDCEB0A-163B-4731-8386-301506818F45}" srcId="{22C58608-60D5-4057-AF22-A01496A28D0A}" destId="{A6130C58-8763-4726-9293-7E2B74E20C64}" srcOrd="0" destOrd="0" parTransId="{DAD88FC7-B2D4-469F-B608-DDE6956C6459}" sibTransId="{0C36C923-75FC-4CC8-961C-4A793349EB3B}"/>
    <dgm:cxn modelId="{B611BA13-145E-416C-9A06-4D275C94FE57}" srcId="{22C58608-60D5-4057-AF22-A01496A28D0A}" destId="{A9E8AB09-DE95-42F8-9FF2-A85E7DD9C2A9}" srcOrd="3" destOrd="0" parTransId="{805B999D-27F5-456F-9D03-6B005CA77A1B}" sibTransId="{24EE63ED-18AD-465F-AE14-382DC4BD99A5}"/>
    <dgm:cxn modelId="{DCF5EE15-135F-4E5C-B88F-6D9E4426C729}" srcId="{22C58608-60D5-4057-AF22-A01496A28D0A}" destId="{925DAFA5-AFFD-4DA5-ABD2-C3C7BD5BC3B8}" srcOrd="1" destOrd="0" parTransId="{3FF63B3B-6C83-40B2-8941-CA8CBC4B2982}" sibTransId="{81415FEC-24E0-4F68-8E3C-400F5337F8AC}"/>
    <dgm:cxn modelId="{0A2F7D26-6B27-4540-B60B-5BF1F41FD4FF}" type="presOf" srcId="{22C58608-60D5-4057-AF22-A01496A28D0A}" destId="{650487F7-B229-4AB2-8DBE-42DA045B1F42}" srcOrd="0" destOrd="0" presId="urn:microsoft.com/office/officeart/2018/2/layout/IconCircleList"/>
    <dgm:cxn modelId="{5CFE2F5F-E4DC-4622-A8E9-02B85AAFF994}" srcId="{22C58608-60D5-4057-AF22-A01496A28D0A}" destId="{85BFDF8F-2DB9-4201-A361-0FCB608D3C21}" srcOrd="2" destOrd="0" parTransId="{B4C05A72-4FA4-4C3E-9590-AC0B6BF2991C}" sibTransId="{C302E3A7-4E28-4D32-AE9F-F42537AEB533}"/>
    <dgm:cxn modelId="{68440849-93A2-4D34-9957-A35079948857}" type="presOf" srcId="{A9E8AB09-DE95-42F8-9FF2-A85E7DD9C2A9}" destId="{DADBF3AA-0546-4BF8-AA3D-183AEABBD0DE}" srcOrd="0" destOrd="0" presId="urn:microsoft.com/office/officeart/2018/2/layout/IconCircleList"/>
    <dgm:cxn modelId="{5E2CF277-0BAB-4D6D-873D-A81C2F12337F}" type="presOf" srcId="{A6130C58-8763-4726-9293-7E2B74E20C64}" destId="{A4902A17-BB73-497D-AA90-4883F68BC7C3}" srcOrd="0" destOrd="0" presId="urn:microsoft.com/office/officeart/2018/2/layout/IconCircleList"/>
    <dgm:cxn modelId="{FD39DC8C-4884-47FA-BA95-4006C57F4847}" type="presOf" srcId="{0C36C923-75FC-4CC8-961C-4A793349EB3B}" destId="{0AE2604B-9F4E-4024-A38B-6B51F4F824A4}" srcOrd="0" destOrd="0" presId="urn:microsoft.com/office/officeart/2018/2/layout/IconCircleList"/>
    <dgm:cxn modelId="{B881F58D-DBEF-4753-9C9B-6010948FF5F5}" type="presOf" srcId="{81415FEC-24E0-4F68-8E3C-400F5337F8AC}" destId="{F3454AAC-DED1-4DEC-B994-78C1B7BFACA9}" srcOrd="0" destOrd="0" presId="urn:microsoft.com/office/officeart/2018/2/layout/IconCircleList"/>
    <dgm:cxn modelId="{D8E928CF-15B3-4950-81F1-6D2A65967C19}" type="presOf" srcId="{C302E3A7-4E28-4D32-AE9F-F42537AEB533}" destId="{C7C895EB-D31A-454C-B244-8C135A7DFAD7}" srcOrd="0" destOrd="0" presId="urn:microsoft.com/office/officeart/2018/2/layout/IconCircleList"/>
    <dgm:cxn modelId="{834DEAD5-686B-4710-9D89-617D89E1B7E7}" type="presOf" srcId="{85BFDF8F-2DB9-4201-A361-0FCB608D3C21}" destId="{06D71C9A-95E6-451C-BE3F-67EB2B8A4C6D}" srcOrd="0" destOrd="0" presId="urn:microsoft.com/office/officeart/2018/2/layout/IconCircleList"/>
    <dgm:cxn modelId="{31594455-0D4B-4A03-801D-9005A04E8AA7}" type="presParOf" srcId="{650487F7-B229-4AB2-8DBE-42DA045B1F42}" destId="{405C696F-C34E-4D4A-80D4-DF171A27A5B5}" srcOrd="0" destOrd="0" presId="urn:microsoft.com/office/officeart/2018/2/layout/IconCircleList"/>
    <dgm:cxn modelId="{88988483-F126-43FC-986B-ED3EF224CCAB}" type="presParOf" srcId="{405C696F-C34E-4D4A-80D4-DF171A27A5B5}" destId="{CD02868F-B3AE-4B45-A182-1F9209C1F5DA}" srcOrd="0" destOrd="0" presId="urn:microsoft.com/office/officeart/2018/2/layout/IconCircleList"/>
    <dgm:cxn modelId="{D01979C4-6195-4379-B4F8-A9F6E27762E6}" type="presParOf" srcId="{CD02868F-B3AE-4B45-A182-1F9209C1F5DA}" destId="{B8C655E3-E59A-4F99-A32F-B00182A1FAEA}" srcOrd="0" destOrd="0" presId="urn:microsoft.com/office/officeart/2018/2/layout/IconCircleList"/>
    <dgm:cxn modelId="{8B1EF9F4-B2F4-4A2C-AF1D-E4BAB556A362}" type="presParOf" srcId="{CD02868F-B3AE-4B45-A182-1F9209C1F5DA}" destId="{9EE3E439-CC53-40C8-B6D4-E73BAA604702}" srcOrd="1" destOrd="0" presId="urn:microsoft.com/office/officeart/2018/2/layout/IconCircleList"/>
    <dgm:cxn modelId="{EE4B1B2B-0973-4E02-9AE4-E13DA0092184}" type="presParOf" srcId="{CD02868F-B3AE-4B45-A182-1F9209C1F5DA}" destId="{7E9F4CFA-A6E0-4D0F-8056-3A638D91E446}" srcOrd="2" destOrd="0" presId="urn:microsoft.com/office/officeart/2018/2/layout/IconCircleList"/>
    <dgm:cxn modelId="{C7EDB86D-5B6D-4329-BC3C-B3533174BEC4}" type="presParOf" srcId="{CD02868F-B3AE-4B45-A182-1F9209C1F5DA}" destId="{A4902A17-BB73-497D-AA90-4883F68BC7C3}" srcOrd="3" destOrd="0" presId="urn:microsoft.com/office/officeart/2018/2/layout/IconCircleList"/>
    <dgm:cxn modelId="{29548B1D-7619-40D2-948E-D5B17D22E658}" type="presParOf" srcId="{405C696F-C34E-4D4A-80D4-DF171A27A5B5}" destId="{0AE2604B-9F4E-4024-A38B-6B51F4F824A4}" srcOrd="1" destOrd="0" presId="urn:microsoft.com/office/officeart/2018/2/layout/IconCircleList"/>
    <dgm:cxn modelId="{053190D0-A4EA-4DED-BF50-B12E8B494E86}" type="presParOf" srcId="{405C696F-C34E-4D4A-80D4-DF171A27A5B5}" destId="{CBE51247-801F-4EA8-AD48-A331914F68ED}" srcOrd="2" destOrd="0" presId="urn:microsoft.com/office/officeart/2018/2/layout/IconCircleList"/>
    <dgm:cxn modelId="{8FF352D8-9639-4B4F-AB0C-08E29BE12300}" type="presParOf" srcId="{CBE51247-801F-4EA8-AD48-A331914F68ED}" destId="{C9E5F117-6FF2-475C-BBDE-CF731ACCAB72}" srcOrd="0" destOrd="0" presId="urn:microsoft.com/office/officeart/2018/2/layout/IconCircleList"/>
    <dgm:cxn modelId="{FD02FF1A-30A9-48B3-94A4-BD48CC9E28E7}" type="presParOf" srcId="{CBE51247-801F-4EA8-AD48-A331914F68ED}" destId="{B8230160-D7C7-496A-B291-CAB7608675E7}" srcOrd="1" destOrd="0" presId="urn:microsoft.com/office/officeart/2018/2/layout/IconCircleList"/>
    <dgm:cxn modelId="{CB74212E-EAA0-4CF5-972C-110CA20CC8DB}" type="presParOf" srcId="{CBE51247-801F-4EA8-AD48-A331914F68ED}" destId="{4F07F0FD-1146-472C-B90A-002974974D7D}" srcOrd="2" destOrd="0" presId="urn:microsoft.com/office/officeart/2018/2/layout/IconCircleList"/>
    <dgm:cxn modelId="{C8664D93-7E86-4598-993C-B6F9AD4981A9}" type="presParOf" srcId="{CBE51247-801F-4EA8-AD48-A331914F68ED}" destId="{120703C0-8D3F-404E-A839-641004054E41}" srcOrd="3" destOrd="0" presId="urn:microsoft.com/office/officeart/2018/2/layout/IconCircleList"/>
    <dgm:cxn modelId="{5CC6A84A-0660-4689-BA5D-5B1B78A0E68A}" type="presParOf" srcId="{405C696F-C34E-4D4A-80D4-DF171A27A5B5}" destId="{F3454AAC-DED1-4DEC-B994-78C1B7BFACA9}" srcOrd="3" destOrd="0" presId="urn:microsoft.com/office/officeart/2018/2/layout/IconCircleList"/>
    <dgm:cxn modelId="{A8D29304-F5D8-49FA-8181-A7E705DE95A2}" type="presParOf" srcId="{405C696F-C34E-4D4A-80D4-DF171A27A5B5}" destId="{C854973D-7D2D-4B6B-A3EB-9DAF5C43013A}" srcOrd="4" destOrd="0" presId="urn:microsoft.com/office/officeart/2018/2/layout/IconCircleList"/>
    <dgm:cxn modelId="{157152CB-BC74-44D2-8EBC-CFE76844FD11}" type="presParOf" srcId="{C854973D-7D2D-4B6B-A3EB-9DAF5C43013A}" destId="{2E3B9362-B3EA-4C08-B00B-136B1B1DB8CA}" srcOrd="0" destOrd="0" presId="urn:microsoft.com/office/officeart/2018/2/layout/IconCircleList"/>
    <dgm:cxn modelId="{24CA8BA6-44E6-452C-A666-7D9E884C8B4B}" type="presParOf" srcId="{C854973D-7D2D-4B6B-A3EB-9DAF5C43013A}" destId="{794A7073-5350-4DC4-8708-AAD7864D6E1D}" srcOrd="1" destOrd="0" presId="urn:microsoft.com/office/officeart/2018/2/layout/IconCircleList"/>
    <dgm:cxn modelId="{A188835B-5AC2-4DA6-B2B7-E4B977C8A523}" type="presParOf" srcId="{C854973D-7D2D-4B6B-A3EB-9DAF5C43013A}" destId="{1F431BBD-3EE2-4AB7-A2A9-873B5AF75DC8}" srcOrd="2" destOrd="0" presId="urn:microsoft.com/office/officeart/2018/2/layout/IconCircleList"/>
    <dgm:cxn modelId="{57FA8BD6-2D30-4415-876E-DEF17FA47C0B}" type="presParOf" srcId="{C854973D-7D2D-4B6B-A3EB-9DAF5C43013A}" destId="{06D71C9A-95E6-451C-BE3F-67EB2B8A4C6D}" srcOrd="3" destOrd="0" presId="urn:microsoft.com/office/officeart/2018/2/layout/IconCircleList"/>
    <dgm:cxn modelId="{EBB89502-D725-4213-8FDC-47757F1262C3}" type="presParOf" srcId="{405C696F-C34E-4D4A-80D4-DF171A27A5B5}" destId="{C7C895EB-D31A-454C-B244-8C135A7DFAD7}" srcOrd="5" destOrd="0" presId="urn:microsoft.com/office/officeart/2018/2/layout/IconCircleList"/>
    <dgm:cxn modelId="{0115A070-3037-4110-A41F-755CAC8F4313}" type="presParOf" srcId="{405C696F-C34E-4D4A-80D4-DF171A27A5B5}" destId="{7E523832-B46C-44CB-9532-8AA4D6A40E18}" srcOrd="6" destOrd="0" presId="urn:microsoft.com/office/officeart/2018/2/layout/IconCircleList"/>
    <dgm:cxn modelId="{21D734F6-D602-4F84-B2C6-0DB487AA6176}" type="presParOf" srcId="{7E523832-B46C-44CB-9532-8AA4D6A40E18}" destId="{AC410966-F27F-4553-BACA-E3AC624B891E}" srcOrd="0" destOrd="0" presId="urn:microsoft.com/office/officeart/2018/2/layout/IconCircleList"/>
    <dgm:cxn modelId="{ED7C3C0F-FF82-4096-9F01-3C61E9B17AF6}" type="presParOf" srcId="{7E523832-B46C-44CB-9532-8AA4D6A40E18}" destId="{045B1E1F-99CC-44C1-BB3D-8B74608E118E}" srcOrd="1" destOrd="0" presId="urn:microsoft.com/office/officeart/2018/2/layout/IconCircleList"/>
    <dgm:cxn modelId="{9D11B26D-5B31-481D-B0FE-F5A02CF3F897}" type="presParOf" srcId="{7E523832-B46C-44CB-9532-8AA4D6A40E18}" destId="{503256E0-A855-4429-8276-D534AC19CE0B}" srcOrd="2" destOrd="0" presId="urn:microsoft.com/office/officeart/2018/2/layout/IconCircleList"/>
    <dgm:cxn modelId="{369660D2-EEF5-4E75-88FE-CB412E5BB423}" type="presParOf" srcId="{7E523832-B46C-44CB-9532-8AA4D6A40E18}" destId="{DADBF3AA-0546-4BF8-AA3D-183AEABBD0DE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0771122-9648-452B-8DAB-AA2555C7D971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B741F89-04D2-4708-971F-8365996C1E21}">
      <dgm:prSet/>
      <dgm:spPr/>
      <dgm:t>
        <a:bodyPr/>
        <a:lstStyle/>
        <a:p>
          <a:r>
            <a:rPr lang="en-GB"/>
            <a:t>Workshops</a:t>
          </a:r>
          <a:endParaRPr lang="en-US"/>
        </a:p>
      </dgm:t>
    </dgm:pt>
    <dgm:pt modelId="{C3BF7779-FDAD-461F-8B44-5CAA7B34420B}" type="parTrans" cxnId="{4F8C8AF6-413A-454E-AD66-F9CACFBB1799}">
      <dgm:prSet/>
      <dgm:spPr/>
      <dgm:t>
        <a:bodyPr/>
        <a:lstStyle/>
        <a:p>
          <a:endParaRPr lang="en-US"/>
        </a:p>
      </dgm:t>
    </dgm:pt>
    <dgm:pt modelId="{87012359-4BBA-4511-9C06-0426C7AA5357}" type="sibTrans" cxnId="{4F8C8AF6-413A-454E-AD66-F9CACFBB1799}">
      <dgm:prSet/>
      <dgm:spPr/>
      <dgm:t>
        <a:bodyPr/>
        <a:lstStyle/>
        <a:p>
          <a:endParaRPr lang="en-US"/>
        </a:p>
      </dgm:t>
    </dgm:pt>
    <dgm:pt modelId="{A43A58EF-5F83-44DE-A9BA-34A1EED88081}">
      <dgm:prSet/>
      <dgm:spPr/>
      <dgm:t>
        <a:bodyPr/>
        <a:lstStyle/>
        <a:p>
          <a:r>
            <a:rPr lang="en-GB"/>
            <a:t>Open lines of communication – Feedback</a:t>
          </a:r>
          <a:endParaRPr lang="en-US"/>
        </a:p>
      </dgm:t>
    </dgm:pt>
    <dgm:pt modelId="{F7AF6214-9CCF-4668-90C3-C13F7B111D5C}" type="parTrans" cxnId="{3EACF3E7-8CE9-498E-8F6F-A10FD747D3DE}">
      <dgm:prSet/>
      <dgm:spPr/>
      <dgm:t>
        <a:bodyPr/>
        <a:lstStyle/>
        <a:p>
          <a:endParaRPr lang="en-US"/>
        </a:p>
      </dgm:t>
    </dgm:pt>
    <dgm:pt modelId="{181648D6-D4CC-4A11-8C14-17E890DDAEBE}" type="sibTrans" cxnId="{3EACF3E7-8CE9-498E-8F6F-A10FD747D3DE}">
      <dgm:prSet/>
      <dgm:spPr/>
      <dgm:t>
        <a:bodyPr/>
        <a:lstStyle/>
        <a:p>
          <a:endParaRPr lang="en-US"/>
        </a:p>
      </dgm:t>
    </dgm:pt>
    <dgm:pt modelId="{4B185658-BA40-4555-A82D-B219CFADDAC5}">
      <dgm:prSet/>
      <dgm:spPr/>
      <dgm:t>
        <a:bodyPr/>
        <a:lstStyle/>
        <a:p>
          <a:r>
            <a:rPr lang="en-GB"/>
            <a:t>Building a club identity/brand</a:t>
          </a:r>
          <a:endParaRPr lang="en-US"/>
        </a:p>
      </dgm:t>
    </dgm:pt>
    <dgm:pt modelId="{5883AD6C-4AED-4C4D-A6E3-2EF347E5E600}" type="parTrans" cxnId="{3A532625-EB71-43C1-AD9C-327DF93A6EC7}">
      <dgm:prSet/>
      <dgm:spPr/>
      <dgm:t>
        <a:bodyPr/>
        <a:lstStyle/>
        <a:p>
          <a:endParaRPr lang="en-US"/>
        </a:p>
      </dgm:t>
    </dgm:pt>
    <dgm:pt modelId="{E98EEC4E-A9ED-4AC4-9444-64C78FD44DF7}" type="sibTrans" cxnId="{3A532625-EB71-43C1-AD9C-327DF93A6EC7}">
      <dgm:prSet/>
      <dgm:spPr/>
      <dgm:t>
        <a:bodyPr/>
        <a:lstStyle/>
        <a:p>
          <a:endParaRPr lang="en-US"/>
        </a:p>
      </dgm:t>
    </dgm:pt>
    <dgm:pt modelId="{759661CA-B846-4A3C-B8BF-AC7C0D37A711}">
      <dgm:prSet/>
      <dgm:spPr/>
      <dgm:t>
        <a:bodyPr/>
        <a:lstStyle/>
        <a:p>
          <a:r>
            <a:rPr lang="en-IE"/>
            <a:t>Coach retention</a:t>
          </a:r>
          <a:endParaRPr lang="en-US"/>
        </a:p>
      </dgm:t>
    </dgm:pt>
    <dgm:pt modelId="{76CDC785-F2A8-444C-85CC-3EBEC2E0E988}" type="parTrans" cxnId="{8291BF63-09A5-4B94-B92D-9B56FD6A33E4}">
      <dgm:prSet/>
      <dgm:spPr/>
      <dgm:t>
        <a:bodyPr/>
        <a:lstStyle/>
        <a:p>
          <a:endParaRPr lang="en-US"/>
        </a:p>
      </dgm:t>
    </dgm:pt>
    <dgm:pt modelId="{D9BE957C-084C-4B9E-8861-1D76D713EC7B}" type="sibTrans" cxnId="{8291BF63-09A5-4B94-B92D-9B56FD6A33E4}">
      <dgm:prSet/>
      <dgm:spPr/>
      <dgm:t>
        <a:bodyPr/>
        <a:lstStyle/>
        <a:p>
          <a:endParaRPr lang="en-US"/>
        </a:p>
      </dgm:t>
    </dgm:pt>
    <dgm:pt modelId="{39202C77-B79F-45C3-8715-E8B06568B6CB}" type="pres">
      <dgm:prSet presAssocID="{80771122-9648-452B-8DAB-AA2555C7D971}" presName="root" presStyleCnt="0">
        <dgm:presLayoutVars>
          <dgm:dir/>
          <dgm:resizeHandles val="exact"/>
        </dgm:presLayoutVars>
      </dgm:prSet>
      <dgm:spPr/>
    </dgm:pt>
    <dgm:pt modelId="{89B00C6C-FF0F-4FD7-B741-2D8545BEE31F}" type="pres">
      <dgm:prSet presAssocID="{80771122-9648-452B-8DAB-AA2555C7D971}" presName="container" presStyleCnt="0">
        <dgm:presLayoutVars>
          <dgm:dir/>
          <dgm:resizeHandles val="exact"/>
        </dgm:presLayoutVars>
      </dgm:prSet>
      <dgm:spPr/>
    </dgm:pt>
    <dgm:pt modelId="{4AD0CFD3-1E7F-4AFB-8733-C4EC1A2AA89F}" type="pres">
      <dgm:prSet presAssocID="{DB741F89-04D2-4708-971F-8365996C1E21}" presName="compNode" presStyleCnt="0"/>
      <dgm:spPr/>
    </dgm:pt>
    <dgm:pt modelId="{852E69C1-2041-4666-AF67-D5871712FC33}" type="pres">
      <dgm:prSet presAssocID="{DB741F89-04D2-4708-971F-8365996C1E21}" presName="iconBgRect" presStyleLbl="bgShp" presStyleIdx="0" presStyleCnt="4"/>
      <dgm:spPr/>
    </dgm:pt>
    <dgm:pt modelId="{508B6E15-5537-4A3B-B3E2-94369B0747FC}" type="pres">
      <dgm:prSet presAssocID="{DB741F89-04D2-4708-971F-8365996C1E2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E57A10BD-D722-4B9A-B446-A4927927E2A1}" type="pres">
      <dgm:prSet presAssocID="{DB741F89-04D2-4708-971F-8365996C1E21}" presName="spaceRect" presStyleCnt="0"/>
      <dgm:spPr/>
    </dgm:pt>
    <dgm:pt modelId="{39E5EC45-719D-48C3-BFC7-46DA67D8E82E}" type="pres">
      <dgm:prSet presAssocID="{DB741F89-04D2-4708-971F-8365996C1E21}" presName="textRect" presStyleLbl="revTx" presStyleIdx="0" presStyleCnt="4">
        <dgm:presLayoutVars>
          <dgm:chMax val="1"/>
          <dgm:chPref val="1"/>
        </dgm:presLayoutVars>
      </dgm:prSet>
      <dgm:spPr/>
    </dgm:pt>
    <dgm:pt modelId="{9CF0D78C-F46A-4C59-A0C8-3159415D77D5}" type="pres">
      <dgm:prSet presAssocID="{87012359-4BBA-4511-9C06-0426C7AA5357}" presName="sibTrans" presStyleLbl="sibTrans2D1" presStyleIdx="0" presStyleCnt="0"/>
      <dgm:spPr/>
    </dgm:pt>
    <dgm:pt modelId="{82CD93A4-C381-4780-9CD3-47D03BE6EBE7}" type="pres">
      <dgm:prSet presAssocID="{A43A58EF-5F83-44DE-A9BA-34A1EED88081}" presName="compNode" presStyleCnt="0"/>
      <dgm:spPr/>
    </dgm:pt>
    <dgm:pt modelId="{A8F7EFEE-419C-4846-A024-C45F5DBFE304}" type="pres">
      <dgm:prSet presAssocID="{A43A58EF-5F83-44DE-A9BA-34A1EED88081}" presName="iconBgRect" presStyleLbl="bgShp" presStyleIdx="1" presStyleCnt="4"/>
      <dgm:spPr/>
    </dgm:pt>
    <dgm:pt modelId="{830AB8ED-1836-4121-ADD7-393BBB4885D0}" type="pres">
      <dgm:prSet presAssocID="{A43A58EF-5F83-44DE-A9BA-34A1EED8808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twork Diagram"/>
        </a:ext>
      </dgm:extLst>
    </dgm:pt>
    <dgm:pt modelId="{8EC9ADE0-F243-46C9-B57D-74953C92E429}" type="pres">
      <dgm:prSet presAssocID="{A43A58EF-5F83-44DE-A9BA-34A1EED88081}" presName="spaceRect" presStyleCnt="0"/>
      <dgm:spPr/>
    </dgm:pt>
    <dgm:pt modelId="{3CA35FD2-EE3F-45ED-BF3C-552F095A41A2}" type="pres">
      <dgm:prSet presAssocID="{A43A58EF-5F83-44DE-A9BA-34A1EED88081}" presName="textRect" presStyleLbl="revTx" presStyleIdx="1" presStyleCnt="4">
        <dgm:presLayoutVars>
          <dgm:chMax val="1"/>
          <dgm:chPref val="1"/>
        </dgm:presLayoutVars>
      </dgm:prSet>
      <dgm:spPr/>
    </dgm:pt>
    <dgm:pt modelId="{5F46B472-0427-4676-B247-4760D095B9F2}" type="pres">
      <dgm:prSet presAssocID="{181648D6-D4CC-4A11-8C14-17E890DDAEBE}" presName="sibTrans" presStyleLbl="sibTrans2D1" presStyleIdx="0" presStyleCnt="0"/>
      <dgm:spPr/>
    </dgm:pt>
    <dgm:pt modelId="{43DE7B4A-95A0-48A3-BB88-FFC8641C6FF7}" type="pres">
      <dgm:prSet presAssocID="{4B185658-BA40-4555-A82D-B219CFADDAC5}" presName="compNode" presStyleCnt="0"/>
      <dgm:spPr/>
    </dgm:pt>
    <dgm:pt modelId="{5B1F362D-0734-40DE-B602-65B139EBD617}" type="pres">
      <dgm:prSet presAssocID="{4B185658-BA40-4555-A82D-B219CFADDAC5}" presName="iconBgRect" presStyleLbl="bgShp" presStyleIdx="2" presStyleCnt="4"/>
      <dgm:spPr/>
    </dgm:pt>
    <dgm:pt modelId="{D6F86EAA-F497-431A-B734-8BA70BBE1CFF}" type="pres">
      <dgm:prSet presAssocID="{4B185658-BA40-4555-A82D-B219CFADDAC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loyee Badge"/>
        </a:ext>
      </dgm:extLst>
    </dgm:pt>
    <dgm:pt modelId="{72CB5BF4-6200-4111-A209-12D7B09B253C}" type="pres">
      <dgm:prSet presAssocID="{4B185658-BA40-4555-A82D-B219CFADDAC5}" presName="spaceRect" presStyleCnt="0"/>
      <dgm:spPr/>
    </dgm:pt>
    <dgm:pt modelId="{54604759-9A92-4010-8C79-63DA242AAFA7}" type="pres">
      <dgm:prSet presAssocID="{4B185658-BA40-4555-A82D-B219CFADDAC5}" presName="textRect" presStyleLbl="revTx" presStyleIdx="2" presStyleCnt="4">
        <dgm:presLayoutVars>
          <dgm:chMax val="1"/>
          <dgm:chPref val="1"/>
        </dgm:presLayoutVars>
      </dgm:prSet>
      <dgm:spPr/>
    </dgm:pt>
    <dgm:pt modelId="{A03BB515-E2C2-4A16-9DB7-7D6020DD10F1}" type="pres">
      <dgm:prSet presAssocID="{E98EEC4E-A9ED-4AC4-9444-64C78FD44DF7}" presName="sibTrans" presStyleLbl="sibTrans2D1" presStyleIdx="0" presStyleCnt="0"/>
      <dgm:spPr/>
    </dgm:pt>
    <dgm:pt modelId="{0136C476-AF32-499C-94E3-533BA03B0846}" type="pres">
      <dgm:prSet presAssocID="{759661CA-B846-4A3C-B8BF-AC7C0D37A711}" presName="compNode" presStyleCnt="0"/>
      <dgm:spPr/>
    </dgm:pt>
    <dgm:pt modelId="{6B9C1553-A7D1-4D8C-880E-CA4E51F93D76}" type="pres">
      <dgm:prSet presAssocID="{759661CA-B846-4A3C-B8BF-AC7C0D37A711}" presName="iconBgRect" presStyleLbl="bgShp" presStyleIdx="3" presStyleCnt="4"/>
      <dgm:spPr/>
    </dgm:pt>
    <dgm:pt modelId="{2A29D1B3-B4CC-4977-B650-375D4FAB658B}" type="pres">
      <dgm:prSet presAssocID="{759661CA-B846-4A3C-B8BF-AC7C0D37A71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0178775B-5852-48A8-B697-E708351D909B}" type="pres">
      <dgm:prSet presAssocID="{759661CA-B846-4A3C-B8BF-AC7C0D37A711}" presName="spaceRect" presStyleCnt="0"/>
      <dgm:spPr/>
    </dgm:pt>
    <dgm:pt modelId="{FA8B1128-BDBA-43B5-ABC7-AEED1725FD42}" type="pres">
      <dgm:prSet presAssocID="{759661CA-B846-4A3C-B8BF-AC7C0D37A711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E38D107-AD8D-4D03-8C39-1B5034B3AAC2}" type="presOf" srcId="{181648D6-D4CC-4A11-8C14-17E890DDAEBE}" destId="{5F46B472-0427-4676-B247-4760D095B9F2}" srcOrd="0" destOrd="0" presId="urn:microsoft.com/office/officeart/2018/2/layout/IconCircleList"/>
    <dgm:cxn modelId="{BBEC3609-E3E6-46A1-A578-23AE4611E76C}" type="presOf" srcId="{87012359-4BBA-4511-9C06-0426C7AA5357}" destId="{9CF0D78C-F46A-4C59-A0C8-3159415D77D5}" srcOrd="0" destOrd="0" presId="urn:microsoft.com/office/officeart/2018/2/layout/IconCircleList"/>
    <dgm:cxn modelId="{A6270411-7309-4E8B-AACE-BD8DA43B0AF9}" type="presOf" srcId="{80771122-9648-452B-8DAB-AA2555C7D971}" destId="{39202C77-B79F-45C3-8715-E8B06568B6CB}" srcOrd="0" destOrd="0" presId="urn:microsoft.com/office/officeart/2018/2/layout/IconCircleList"/>
    <dgm:cxn modelId="{803CD622-7C45-4D53-AF62-36E8E97FABF4}" type="presOf" srcId="{759661CA-B846-4A3C-B8BF-AC7C0D37A711}" destId="{FA8B1128-BDBA-43B5-ABC7-AEED1725FD42}" srcOrd="0" destOrd="0" presId="urn:microsoft.com/office/officeart/2018/2/layout/IconCircleList"/>
    <dgm:cxn modelId="{3A532625-EB71-43C1-AD9C-327DF93A6EC7}" srcId="{80771122-9648-452B-8DAB-AA2555C7D971}" destId="{4B185658-BA40-4555-A82D-B219CFADDAC5}" srcOrd="2" destOrd="0" parTransId="{5883AD6C-4AED-4C4D-A6E3-2EF347E5E600}" sibTransId="{E98EEC4E-A9ED-4AC4-9444-64C78FD44DF7}"/>
    <dgm:cxn modelId="{8291BF63-09A5-4B94-B92D-9B56FD6A33E4}" srcId="{80771122-9648-452B-8DAB-AA2555C7D971}" destId="{759661CA-B846-4A3C-B8BF-AC7C0D37A711}" srcOrd="3" destOrd="0" parTransId="{76CDC785-F2A8-444C-85CC-3EBEC2E0E988}" sibTransId="{D9BE957C-084C-4B9E-8861-1D76D713EC7B}"/>
    <dgm:cxn modelId="{2633D865-7B32-4DA4-A46D-0CED28C96DAB}" type="presOf" srcId="{E98EEC4E-A9ED-4AC4-9444-64C78FD44DF7}" destId="{A03BB515-E2C2-4A16-9DB7-7D6020DD10F1}" srcOrd="0" destOrd="0" presId="urn:microsoft.com/office/officeart/2018/2/layout/IconCircleList"/>
    <dgm:cxn modelId="{6B02AF47-1FA3-4119-A8A6-9CDC4806430F}" type="presOf" srcId="{A43A58EF-5F83-44DE-A9BA-34A1EED88081}" destId="{3CA35FD2-EE3F-45ED-BF3C-552F095A41A2}" srcOrd="0" destOrd="0" presId="urn:microsoft.com/office/officeart/2018/2/layout/IconCircleList"/>
    <dgm:cxn modelId="{6D734B72-F61C-43B9-AF3C-EA7A32EC3010}" type="presOf" srcId="{DB741F89-04D2-4708-971F-8365996C1E21}" destId="{39E5EC45-719D-48C3-BFC7-46DA67D8E82E}" srcOrd="0" destOrd="0" presId="urn:microsoft.com/office/officeart/2018/2/layout/IconCircleList"/>
    <dgm:cxn modelId="{68EE8858-780A-443A-8D7A-CE45B39B639B}" type="presOf" srcId="{4B185658-BA40-4555-A82D-B219CFADDAC5}" destId="{54604759-9A92-4010-8C79-63DA242AAFA7}" srcOrd="0" destOrd="0" presId="urn:microsoft.com/office/officeart/2018/2/layout/IconCircleList"/>
    <dgm:cxn modelId="{3EACF3E7-8CE9-498E-8F6F-A10FD747D3DE}" srcId="{80771122-9648-452B-8DAB-AA2555C7D971}" destId="{A43A58EF-5F83-44DE-A9BA-34A1EED88081}" srcOrd="1" destOrd="0" parTransId="{F7AF6214-9CCF-4668-90C3-C13F7B111D5C}" sibTransId="{181648D6-D4CC-4A11-8C14-17E890DDAEBE}"/>
    <dgm:cxn modelId="{4F8C8AF6-413A-454E-AD66-F9CACFBB1799}" srcId="{80771122-9648-452B-8DAB-AA2555C7D971}" destId="{DB741F89-04D2-4708-971F-8365996C1E21}" srcOrd="0" destOrd="0" parTransId="{C3BF7779-FDAD-461F-8B44-5CAA7B34420B}" sibTransId="{87012359-4BBA-4511-9C06-0426C7AA5357}"/>
    <dgm:cxn modelId="{D96B33AC-C38B-4BB0-B650-A987E7098C5E}" type="presParOf" srcId="{39202C77-B79F-45C3-8715-E8B06568B6CB}" destId="{89B00C6C-FF0F-4FD7-B741-2D8545BEE31F}" srcOrd="0" destOrd="0" presId="urn:microsoft.com/office/officeart/2018/2/layout/IconCircleList"/>
    <dgm:cxn modelId="{FDF5F19C-E02F-45EB-8FBA-0B9DCD56D25E}" type="presParOf" srcId="{89B00C6C-FF0F-4FD7-B741-2D8545BEE31F}" destId="{4AD0CFD3-1E7F-4AFB-8733-C4EC1A2AA89F}" srcOrd="0" destOrd="0" presId="urn:microsoft.com/office/officeart/2018/2/layout/IconCircleList"/>
    <dgm:cxn modelId="{AAE16817-3B35-4FC3-9110-F903A3ACCF8C}" type="presParOf" srcId="{4AD0CFD3-1E7F-4AFB-8733-C4EC1A2AA89F}" destId="{852E69C1-2041-4666-AF67-D5871712FC33}" srcOrd="0" destOrd="0" presId="urn:microsoft.com/office/officeart/2018/2/layout/IconCircleList"/>
    <dgm:cxn modelId="{26AC5E48-D24C-4855-A0AA-B6F70371E801}" type="presParOf" srcId="{4AD0CFD3-1E7F-4AFB-8733-C4EC1A2AA89F}" destId="{508B6E15-5537-4A3B-B3E2-94369B0747FC}" srcOrd="1" destOrd="0" presId="urn:microsoft.com/office/officeart/2018/2/layout/IconCircleList"/>
    <dgm:cxn modelId="{6F9EE165-454E-48D9-8503-2F0B0808FE13}" type="presParOf" srcId="{4AD0CFD3-1E7F-4AFB-8733-C4EC1A2AA89F}" destId="{E57A10BD-D722-4B9A-B446-A4927927E2A1}" srcOrd="2" destOrd="0" presId="urn:microsoft.com/office/officeart/2018/2/layout/IconCircleList"/>
    <dgm:cxn modelId="{E214D627-9157-4411-A12D-DD0F4FC42BBA}" type="presParOf" srcId="{4AD0CFD3-1E7F-4AFB-8733-C4EC1A2AA89F}" destId="{39E5EC45-719D-48C3-BFC7-46DA67D8E82E}" srcOrd="3" destOrd="0" presId="urn:microsoft.com/office/officeart/2018/2/layout/IconCircleList"/>
    <dgm:cxn modelId="{9F0001A5-66DE-4B6E-8CEB-FEAE1A9DC559}" type="presParOf" srcId="{89B00C6C-FF0F-4FD7-B741-2D8545BEE31F}" destId="{9CF0D78C-F46A-4C59-A0C8-3159415D77D5}" srcOrd="1" destOrd="0" presId="urn:microsoft.com/office/officeart/2018/2/layout/IconCircleList"/>
    <dgm:cxn modelId="{4D0DDAC8-1540-435D-921C-44760A95659C}" type="presParOf" srcId="{89B00C6C-FF0F-4FD7-B741-2D8545BEE31F}" destId="{82CD93A4-C381-4780-9CD3-47D03BE6EBE7}" srcOrd="2" destOrd="0" presId="urn:microsoft.com/office/officeart/2018/2/layout/IconCircleList"/>
    <dgm:cxn modelId="{330F1B27-B6E0-456E-9A9A-129FD4789EB6}" type="presParOf" srcId="{82CD93A4-C381-4780-9CD3-47D03BE6EBE7}" destId="{A8F7EFEE-419C-4846-A024-C45F5DBFE304}" srcOrd="0" destOrd="0" presId="urn:microsoft.com/office/officeart/2018/2/layout/IconCircleList"/>
    <dgm:cxn modelId="{FC06A721-A858-4F67-875C-1791C21A9A72}" type="presParOf" srcId="{82CD93A4-C381-4780-9CD3-47D03BE6EBE7}" destId="{830AB8ED-1836-4121-ADD7-393BBB4885D0}" srcOrd="1" destOrd="0" presId="urn:microsoft.com/office/officeart/2018/2/layout/IconCircleList"/>
    <dgm:cxn modelId="{9D8DA694-6239-469B-A809-88105811A60F}" type="presParOf" srcId="{82CD93A4-C381-4780-9CD3-47D03BE6EBE7}" destId="{8EC9ADE0-F243-46C9-B57D-74953C92E429}" srcOrd="2" destOrd="0" presId="urn:microsoft.com/office/officeart/2018/2/layout/IconCircleList"/>
    <dgm:cxn modelId="{0D1F5027-C83B-47DA-85FB-DC85F09CE5B5}" type="presParOf" srcId="{82CD93A4-C381-4780-9CD3-47D03BE6EBE7}" destId="{3CA35FD2-EE3F-45ED-BF3C-552F095A41A2}" srcOrd="3" destOrd="0" presId="urn:microsoft.com/office/officeart/2018/2/layout/IconCircleList"/>
    <dgm:cxn modelId="{D038B2E5-0022-452A-B65C-A15F3F71F8B0}" type="presParOf" srcId="{89B00C6C-FF0F-4FD7-B741-2D8545BEE31F}" destId="{5F46B472-0427-4676-B247-4760D095B9F2}" srcOrd="3" destOrd="0" presId="urn:microsoft.com/office/officeart/2018/2/layout/IconCircleList"/>
    <dgm:cxn modelId="{A09A0A31-AC85-42A1-A498-B1A124F3CD70}" type="presParOf" srcId="{89B00C6C-FF0F-4FD7-B741-2D8545BEE31F}" destId="{43DE7B4A-95A0-48A3-BB88-FFC8641C6FF7}" srcOrd="4" destOrd="0" presId="urn:microsoft.com/office/officeart/2018/2/layout/IconCircleList"/>
    <dgm:cxn modelId="{4FAFA984-E977-437A-83BF-CE383CD40DA4}" type="presParOf" srcId="{43DE7B4A-95A0-48A3-BB88-FFC8641C6FF7}" destId="{5B1F362D-0734-40DE-B602-65B139EBD617}" srcOrd="0" destOrd="0" presId="urn:microsoft.com/office/officeart/2018/2/layout/IconCircleList"/>
    <dgm:cxn modelId="{D780C30D-B332-4571-BC01-02EFD8C4F8C6}" type="presParOf" srcId="{43DE7B4A-95A0-48A3-BB88-FFC8641C6FF7}" destId="{D6F86EAA-F497-431A-B734-8BA70BBE1CFF}" srcOrd="1" destOrd="0" presId="urn:microsoft.com/office/officeart/2018/2/layout/IconCircleList"/>
    <dgm:cxn modelId="{0A97D193-EE7F-48BC-B1AA-C137AA1C294A}" type="presParOf" srcId="{43DE7B4A-95A0-48A3-BB88-FFC8641C6FF7}" destId="{72CB5BF4-6200-4111-A209-12D7B09B253C}" srcOrd="2" destOrd="0" presId="urn:microsoft.com/office/officeart/2018/2/layout/IconCircleList"/>
    <dgm:cxn modelId="{DCDB5CCE-7D7E-4507-B335-508A4B75AE32}" type="presParOf" srcId="{43DE7B4A-95A0-48A3-BB88-FFC8641C6FF7}" destId="{54604759-9A92-4010-8C79-63DA242AAFA7}" srcOrd="3" destOrd="0" presId="urn:microsoft.com/office/officeart/2018/2/layout/IconCircleList"/>
    <dgm:cxn modelId="{88A2D204-4E49-4FEF-AE5B-BCBCD465EDA1}" type="presParOf" srcId="{89B00C6C-FF0F-4FD7-B741-2D8545BEE31F}" destId="{A03BB515-E2C2-4A16-9DB7-7D6020DD10F1}" srcOrd="5" destOrd="0" presId="urn:microsoft.com/office/officeart/2018/2/layout/IconCircleList"/>
    <dgm:cxn modelId="{29CC23A3-10F5-4C67-B47C-1A4E9A59BB17}" type="presParOf" srcId="{89B00C6C-FF0F-4FD7-B741-2D8545BEE31F}" destId="{0136C476-AF32-499C-94E3-533BA03B0846}" srcOrd="6" destOrd="0" presId="urn:microsoft.com/office/officeart/2018/2/layout/IconCircleList"/>
    <dgm:cxn modelId="{02993BEB-F208-439B-94FD-58C048DCDD98}" type="presParOf" srcId="{0136C476-AF32-499C-94E3-533BA03B0846}" destId="{6B9C1553-A7D1-4D8C-880E-CA4E51F93D76}" srcOrd="0" destOrd="0" presId="urn:microsoft.com/office/officeart/2018/2/layout/IconCircleList"/>
    <dgm:cxn modelId="{EF28304C-7699-4A08-96A3-7667D2BF1FD6}" type="presParOf" srcId="{0136C476-AF32-499C-94E3-533BA03B0846}" destId="{2A29D1B3-B4CC-4977-B650-375D4FAB658B}" srcOrd="1" destOrd="0" presId="urn:microsoft.com/office/officeart/2018/2/layout/IconCircleList"/>
    <dgm:cxn modelId="{0579E351-9863-427D-9F1B-12584F7A3653}" type="presParOf" srcId="{0136C476-AF32-499C-94E3-533BA03B0846}" destId="{0178775B-5852-48A8-B697-E708351D909B}" srcOrd="2" destOrd="0" presId="urn:microsoft.com/office/officeart/2018/2/layout/IconCircleList"/>
    <dgm:cxn modelId="{4CAEE1CB-D7CE-4099-A203-92D3CD4446F0}" type="presParOf" srcId="{0136C476-AF32-499C-94E3-533BA03B0846}" destId="{FA8B1128-BDBA-43B5-ABC7-AEED1725FD42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8C9779-5703-4E2C-A778-AAE8DA22667F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410060E4-F167-445D-976E-C6201C4E90ED}">
      <dgm:prSet/>
      <dgm:spPr/>
      <dgm:t>
        <a:bodyPr/>
        <a:lstStyle/>
        <a:p>
          <a:pPr>
            <a:defRPr cap="all"/>
          </a:pPr>
          <a:r>
            <a:rPr lang="en-GB"/>
            <a:t>Where we are now?</a:t>
          </a:r>
          <a:endParaRPr lang="en-US"/>
        </a:p>
      </dgm:t>
    </dgm:pt>
    <dgm:pt modelId="{2FC435A7-0762-487B-A325-86F535EAD76C}" type="parTrans" cxnId="{150F314B-BD73-46FB-9448-0DD7E42ECBFD}">
      <dgm:prSet/>
      <dgm:spPr/>
      <dgm:t>
        <a:bodyPr/>
        <a:lstStyle/>
        <a:p>
          <a:endParaRPr lang="en-US"/>
        </a:p>
      </dgm:t>
    </dgm:pt>
    <dgm:pt modelId="{8CBEAC6E-0B6C-4C1A-81C5-AB2ECD794812}" type="sibTrans" cxnId="{150F314B-BD73-46FB-9448-0DD7E42ECBFD}">
      <dgm:prSet/>
      <dgm:spPr/>
      <dgm:t>
        <a:bodyPr/>
        <a:lstStyle/>
        <a:p>
          <a:endParaRPr lang="en-US"/>
        </a:p>
      </dgm:t>
    </dgm:pt>
    <dgm:pt modelId="{1B47EAA6-DA81-408D-9672-CF61473C0C5F}">
      <dgm:prSet/>
      <dgm:spPr/>
      <dgm:t>
        <a:bodyPr/>
        <a:lstStyle/>
        <a:p>
          <a:pPr>
            <a:defRPr cap="all"/>
          </a:pPr>
          <a:r>
            <a:rPr lang="en-GB"/>
            <a:t>Where do we want to go?</a:t>
          </a:r>
          <a:endParaRPr lang="en-US"/>
        </a:p>
      </dgm:t>
    </dgm:pt>
    <dgm:pt modelId="{9F7BA05F-BE63-489E-94C2-D722E072A090}" type="parTrans" cxnId="{32EBBAFF-BD6D-4A43-B17C-ECE1C79AE42B}">
      <dgm:prSet/>
      <dgm:spPr/>
      <dgm:t>
        <a:bodyPr/>
        <a:lstStyle/>
        <a:p>
          <a:endParaRPr lang="en-US"/>
        </a:p>
      </dgm:t>
    </dgm:pt>
    <dgm:pt modelId="{B7B7F2BE-54FD-45D4-9FBA-C57388A5F847}" type="sibTrans" cxnId="{32EBBAFF-BD6D-4A43-B17C-ECE1C79AE42B}">
      <dgm:prSet/>
      <dgm:spPr/>
      <dgm:t>
        <a:bodyPr/>
        <a:lstStyle/>
        <a:p>
          <a:endParaRPr lang="en-US"/>
        </a:p>
      </dgm:t>
    </dgm:pt>
    <dgm:pt modelId="{1D38FE82-CE0D-4408-AF98-C694C120C36D}">
      <dgm:prSet/>
      <dgm:spPr/>
      <dgm:t>
        <a:bodyPr/>
        <a:lstStyle/>
        <a:p>
          <a:pPr>
            <a:defRPr cap="all"/>
          </a:pPr>
          <a:r>
            <a:rPr lang="en-GB"/>
            <a:t>How are we going to get there?</a:t>
          </a:r>
          <a:endParaRPr lang="en-US"/>
        </a:p>
      </dgm:t>
    </dgm:pt>
    <dgm:pt modelId="{67A7FB6B-39AE-4B8F-B0DE-85239443B0AC}" type="parTrans" cxnId="{C4BF8F41-438B-4B61-B318-1C8590C2DA4E}">
      <dgm:prSet/>
      <dgm:spPr/>
      <dgm:t>
        <a:bodyPr/>
        <a:lstStyle/>
        <a:p>
          <a:endParaRPr lang="en-US"/>
        </a:p>
      </dgm:t>
    </dgm:pt>
    <dgm:pt modelId="{BCE86879-DC63-4C9A-8C24-4CD5F038E481}" type="sibTrans" cxnId="{C4BF8F41-438B-4B61-B318-1C8590C2DA4E}">
      <dgm:prSet/>
      <dgm:spPr/>
      <dgm:t>
        <a:bodyPr/>
        <a:lstStyle/>
        <a:p>
          <a:endParaRPr lang="en-US"/>
        </a:p>
      </dgm:t>
    </dgm:pt>
    <dgm:pt modelId="{A2FD9638-6A2F-4313-BFE0-FDECD76C719C}" type="pres">
      <dgm:prSet presAssocID="{E28C9779-5703-4E2C-A778-AAE8DA22667F}" presName="root" presStyleCnt="0">
        <dgm:presLayoutVars>
          <dgm:dir/>
          <dgm:resizeHandles val="exact"/>
        </dgm:presLayoutVars>
      </dgm:prSet>
      <dgm:spPr/>
    </dgm:pt>
    <dgm:pt modelId="{A65492D8-40E3-4F87-A977-88341CFAA860}" type="pres">
      <dgm:prSet presAssocID="{410060E4-F167-445D-976E-C6201C4E90ED}" presName="compNode" presStyleCnt="0"/>
      <dgm:spPr/>
    </dgm:pt>
    <dgm:pt modelId="{9D76CBC8-E8EF-4C10-AE74-CE85279755BB}" type="pres">
      <dgm:prSet presAssocID="{410060E4-F167-445D-976E-C6201C4E90ED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BE8FB38A-EF3A-4872-93AB-534398698867}" type="pres">
      <dgm:prSet presAssocID="{410060E4-F167-445D-976E-C6201C4E90E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7E8BD9F5-9114-49BD-B84A-3E298926E9DD}" type="pres">
      <dgm:prSet presAssocID="{410060E4-F167-445D-976E-C6201C4E90ED}" presName="spaceRect" presStyleCnt="0"/>
      <dgm:spPr/>
    </dgm:pt>
    <dgm:pt modelId="{75062912-A92A-4A99-BD71-6A90EF680654}" type="pres">
      <dgm:prSet presAssocID="{410060E4-F167-445D-976E-C6201C4E90ED}" presName="textRect" presStyleLbl="revTx" presStyleIdx="0" presStyleCnt="3">
        <dgm:presLayoutVars>
          <dgm:chMax val="1"/>
          <dgm:chPref val="1"/>
        </dgm:presLayoutVars>
      </dgm:prSet>
      <dgm:spPr/>
    </dgm:pt>
    <dgm:pt modelId="{7DF43DDE-F018-45A9-BEA8-C05DBF41CCD0}" type="pres">
      <dgm:prSet presAssocID="{8CBEAC6E-0B6C-4C1A-81C5-AB2ECD794812}" presName="sibTrans" presStyleCnt="0"/>
      <dgm:spPr/>
    </dgm:pt>
    <dgm:pt modelId="{C932CDC9-EA37-40A9-A053-2C22743630B5}" type="pres">
      <dgm:prSet presAssocID="{1B47EAA6-DA81-408D-9672-CF61473C0C5F}" presName="compNode" presStyleCnt="0"/>
      <dgm:spPr/>
    </dgm:pt>
    <dgm:pt modelId="{19D2E872-ABD7-4EED-B9BA-9D909D65583B}" type="pres">
      <dgm:prSet presAssocID="{1B47EAA6-DA81-408D-9672-CF61473C0C5F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59D1F58B-FA0F-4022-AF65-C141D6D73BF8}" type="pres">
      <dgm:prSet presAssocID="{1B47EAA6-DA81-408D-9672-CF61473C0C5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p with pin"/>
        </a:ext>
      </dgm:extLst>
    </dgm:pt>
    <dgm:pt modelId="{BDAF4383-31A1-440C-B6DB-D6AA415EE342}" type="pres">
      <dgm:prSet presAssocID="{1B47EAA6-DA81-408D-9672-CF61473C0C5F}" presName="spaceRect" presStyleCnt="0"/>
      <dgm:spPr/>
    </dgm:pt>
    <dgm:pt modelId="{BCCF07CD-4C4E-41E3-B628-D9F97C69E79F}" type="pres">
      <dgm:prSet presAssocID="{1B47EAA6-DA81-408D-9672-CF61473C0C5F}" presName="textRect" presStyleLbl="revTx" presStyleIdx="1" presStyleCnt="3">
        <dgm:presLayoutVars>
          <dgm:chMax val="1"/>
          <dgm:chPref val="1"/>
        </dgm:presLayoutVars>
      </dgm:prSet>
      <dgm:spPr/>
    </dgm:pt>
    <dgm:pt modelId="{3B4B29B7-F8A1-4831-A030-C50346762A62}" type="pres">
      <dgm:prSet presAssocID="{B7B7F2BE-54FD-45D4-9FBA-C57388A5F847}" presName="sibTrans" presStyleCnt="0"/>
      <dgm:spPr/>
    </dgm:pt>
    <dgm:pt modelId="{7FE40AA7-C3EF-454E-BDBA-1A687B3CF2A1}" type="pres">
      <dgm:prSet presAssocID="{1D38FE82-CE0D-4408-AF98-C694C120C36D}" presName="compNode" presStyleCnt="0"/>
      <dgm:spPr/>
    </dgm:pt>
    <dgm:pt modelId="{8E422C7E-DE16-4E0D-9FAA-AE8E6891973A}" type="pres">
      <dgm:prSet presAssocID="{1D38FE82-CE0D-4408-AF98-C694C120C36D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7A281D8A-F815-47CB-9A7D-55E77F78DA9F}" type="pres">
      <dgm:prSet presAssocID="{1D38FE82-CE0D-4408-AF98-C694C120C36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"/>
        </a:ext>
      </dgm:extLst>
    </dgm:pt>
    <dgm:pt modelId="{BA852C30-4278-4E61-8656-4A5A6E6DF66D}" type="pres">
      <dgm:prSet presAssocID="{1D38FE82-CE0D-4408-AF98-C694C120C36D}" presName="spaceRect" presStyleCnt="0"/>
      <dgm:spPr/>
    </dgm:pt>
    <dgm:pt modelId="{692CB93F-BC65-47EA-A6FA-458374925EEA}" type="pres">
      <dgm:prSet presAssocID="{1D38FE82-CE0D-4408-AF98-C694C120C36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792E529-8D35-4686-AA74-EB1F3A47C671}" type="presOf" srcId="{410060E4-F167-445D-976E-C6201C4E90ED}" destId="{75062912-A92A-4A99-BD71-6A90EF680654}" srcOrd="0" destOrd="0" presId="urn:microsoft.com/office/officeart/2018/5/layout/IconLeafLabelList"/>
    <dgm:cxn modelId="{C4BF8F41-438B-4B61-B318-1C8590C2DA4E}" srcId="{E28C9779-5703-4E2C-A778-AAE8DA22667F}" destId="{1D38FE82-CE0D-4408-AF98-C694C120C36D}" srcOrd="2" destOrd="0" parTransId="{67A7FB6B-39AE-4B8F-B0DE-85239443B0AC}" sibTransId="{BCE86879-DC63-4C9A-8C24-4CD5F038E481}"/>
    <dgm:cxn modelId="{9AF7BC43-A121-4691-BEFF-4B0EAFF74CA1}" type="presOf" srcId="{1B47EAA6-DA81-408D-9672-CF61473C0C5F}" destId="{BCCF07CD-4C4E-41E3-B628-D9F97C69E79F}" srcOrd="0" destOrd="0" presId="urn:microsoft.com/office/officeart/2018/5/layout/IconLeafLabelList"/>
    <dgm:cxn modelId="{150F314B-BD73-46FB-9448-0DD7E42ECBFD}" srcId="{E28C9779-5703-4E2C-A778-AAE8DA22667F}" destId="{410060E4-F167-445D-976E-C6201C4E90ED}" srcOrd="0" destOrd="0" parTransId="{2FC435A7-0762-487B-A325-86F535EAD76C}" sibTransId="{8CBEAC6E-0B6C-4C1A-81C5-AB2ECD794812}"/>
    <dgm:cxn modelId="{69D4DD83-D949-4A0F-94BB-F13E0D091E3A}" type="presOf" srcId="{E28C9779-5703-4E2C-A778-AAE8DA22667F}" destId="{A2FD9638-6A2F-4313-BFE0-FDECD76C719C}" srcOrd="0" destOrd="0" presId="urn:microsoft.com/office/officeart/2018/5/layout/IconLeafLabelList"/>
    <dgm:cxn modelId="{9FC644BA-DCE4-4C83-B227-25BDC2DEFA04}" type="presOf" srcId="{1D38FE82-CE0D-4408-AF98-C694C120C36D}" destId="{692CB93F-BC65-47EA-A6FA-458374925EEA}" srcOrd="0" destOrd="0" presId="urn:microsoft.com/office/officeart/2018/5/layout/IconLeafLabelList"/>
    <dgm:cxn modelId="{32EBBAFF-BD6D-4A43-B17C-ECE1C79AE42B}" srcId="{E28C9779-5703-4E2C-A778-AAE8DA22667F}" destId="{1B47EAA6-DA81-408D-9672-CF61473C0C5F}" srcOrd="1" destOrd="0" parTransId="{9F7BA05F-BE63-489E-94C2-D722E072A090}" sibTransId="{B7B7F2BE-54FD-45D4-9FBA-C57388A5F847}"/>
    <dgm:cxn modelId="{357B8B5E-AF3C-47A2-9FA9-902D7DE67964}" type="presParOf" srcId="{A2FD9638-6A2F-4313-BFE0-FDECD76C719C}" destId="{A65492D8-40E3-4F87-A977-88341CFAA860}" srcOrd="0" destOrd="0" presId="urn:microsoft.com/office/officeart/2018/5/layout/IconLeafLabelList"/>
    <dgm:cxn modelId="{650E99E6-C00A-4440-BE53-50EAEA98664D}" type="presParOf" srcId="{A65492D8-40E3-4F87-A977-88341CFAA860}" destId="{9D76CBC8-E8EF-4C10-AE74-CE85279755BB}" srcOrd="0" destOrd="0" presId="urn:microsoft.com/office/officeart/2018/5/layout/IconLeafLabelList"/>
    <dgm:cxn modelId="{C9261C1F-7FBB-4247-B83B-9950CE98D784}" type="presParOf" srcId="{A65492D8-40E3-4F87-A977-88341CFAA860}" destId="{BE8FB38A-EF3A-4872-93AB-534398698867}" srcOrd="1" destOrd="0" presId="urn:microsoft.com/office/officeart/2018/5/layout/IconLeafLabelList"/>
    <dgm:cxn modelId="{0B6D57FD-E6CA-4C06-9CE0-74973BC0AF65}" type="presParOf" srcId="{A65492D8-40E3-4F87-A977-88341CFAA860}" destId="{7E8BD9F5-9114-49BD-B84A-3E298926E9DD}" srcOrd="2" destOrd="0" presId="urn:microsoft.com/office/officeart/2018/5/layout/IconLeafLabelList"/>
    <dgm:cxn modelId="{D423EC71-ECD9-4A10-8688-12AC8EBA51F0}" type="presParOf" srcId="{A65492D8-40E3-4F87-A977-88341CFAA860}" destId="{75062912-A92A-4A99-BD71-6A90EF680654}" srcOrd="3" destOrd="0" presId="urn:microsoft.com/office/officeart/2018/5/layout/IconLeafLabelList"/>
    <dgm:cxn modelId="{39C94DC9-EBA1-41BE-80ED-9DB012ED68FA}" type="presParOf" srcId="{A2FD9638-6A2F-4313-BFE0-FDECD76C719C}" destId="{7DF43DDE-F018-45A9-BEA8-C05DBF41CCD0}" srcOrd="1" destOrd="0" presId="urn:microsoft.com/office/officeart/2018/5/layout/IconLeafLabelList"/>
    <dgm:cxn modelId="{90127398-3B72-4167-87EC-419155394AC0}" type="presParOf" srcId="{A2FD9638-6A2F-4313-BFE0-FDECD76C719C}" destId="{C932CDC9-EA37-40A9-A053-2C22743630B5}" srcOrd="2" destOrd="0" presId="urn:microsoft.com/office/officeart/2018/5/layout/IconLeafLabelList"/>
    <dgm:cxn modelId="{741C4A31-800F-475E-8A14-49ED315BFBD6}" type="presParOf" srcId="{C932CDC9-EA37-40A9-A053-2C22743630B5}" destId="{19D2E872-ABD7-4EED-B9BA-9D909D65583B}" srcOrd="0" destOrd="0" presId="urn:microsoft.com/office/officeart/2018/5/layout/IconLeafLabelList"/>
    <dgm:cxn modelId="{7441F991-354B-48BD-BC4C-B63E7F46A824}" type="presParOf" srcId="{C932CDC9-EA37-40A9-A053-2C22743630B5}" destId="{59D1F58B-FA0F-4022-AF65-C141D6D73BF8}" srcOrd="1" destOrd="0" presId="urn:microsoft.com/office/officeart/2018/5/layout/IconLeafLabelList"/>
    <dgm:cxn modelId="{481360D9-10CD-4E17-A9A3-BD14FB210ABA}" type="presParOf" srcId="{C932CDC9-EA37-40A9-A053-2C22743630B5}" destId="{BDAF4383-31A1-440C-B6DB-D6AA415EE342}" srcOrd="2" destOrd="0" presId="urn:microsoft.com/office/officeart/2018/5/layout/IconLeafLabelList"/>
    <dgm:cxn modelId="{D1296D01-59B7-4952-9C34-25E254DB9D3B}" type="presParOf" srcId="{C932CDC9-EA37-40A9-A053-2C22743630B5}" destId="{BCCF07CD-4C4E-41E3-B628-D9F97C69E79F}" srcOrd="3" destOrd="0" presId="urn:microsoft.com/office/officeart/2018/5/layout/IconLeafLabelList"/>
    <dgm:cxn modelId="{6E9119F5-8A31-4F5F-9321-E1BF10C5E5E1}" type="presParOf" srcId="{A2FD9638-6A2F-4313-BFE0-FDECD76C719C}" destId="{3B4B29B7-F8A1-4831-A030-C50346762A62}" srcOrd="3" destOrd="0" presId="urn:microsoft.com/office/officeart/2018/5/layout/IconLeafLabelList"/>
    <dgm:cxn modelId="{90CBF28E-8437-45E3-B407-B212337ABB9A}" type="presParOf" srcId="{A2FD9638-6A2F-4313-BFE0-FDECD76C719C}" destId="{7FE40AA7-C3EF-454E-BDBA-1A687B3CF2A1}" srcOrd="4" destOrd="0" presId="urn:microsoft.com/office/officeart/2018/5/layout/IconLeafLabelList"/>
    <dgm:cxn modelId="{966A77B3-192C-493E-A320-9C797831E3D2}" type="presParOf" srcId="{7FE40AA7-C3EF-454E-BDBA-1A687B3CF2A1}" destId="{8E422C7E-DE16-4E0D-9FAA-AE8E6891973A}" srcOrd="0" destOrd="0" presId="urn:microsoft.com/office/officeart/2018/5/layout/IconLeafLabelList"/>
    <dgm:cxn modelId="{01E9FCFB-4526-40B8-A467-C7D7AF5F4239}" type="presParOf" srcId="{7FE40AA7-C3EF-454E-BDBA-1A687B3CF2A1}" destId="{7A281D8A-F815-47CB-9A7D-55E77F78DA9F}" srcOrd="1" destOrd="0" presId="urn:microsoft.com/office/officeart/2018/5/layout/IconLeafLabelList"/>
    <dgm:cxn modelId="{7F8ECC04-C7E9-49F5-9721-9D0C06D058DA}" type="presParOf" srcId="{7FE40AA7-C3EF-454E-BDBA-1A687B3CF2A1}" destId="{BA852C30-4278-4E61-8656-4A5A6E6DF66D}" srcOrd="2" destOrd="0" presId="urn:microsoft.com/office/officeart/2018/5/layout/IconLeafLabelList"/>
    <dgm:cxn modelId="{41A2CE03-4F16-43D7-B7F8-2649457DB1C5}" type="presParOf" srcId="{7FE40AA7-C3EF-454E-BDBA-1A687B3CF2A1}" destId="{692CB93F-BC65-47EA-A6FA-458374925EEA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544A67-67A9-48AA-8355-9F812315125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CAA943A-AA94-429F-BE4E-1D7DFD43BF5F}">
      <dgm:prSet/>
      <dgm:spPr/>
      <dgm:t>
        <a:bodyPr/>
        <a:lstStyle/>
        <a:p>
          <a:r>
            <a:rPr lang="en-GB"/>
            <a:t>Large body of untapped coaching resources within their own people</a:t>
          </a:r>
          <a:endParaRPr lang="en-US"/>
        </a:p>
      </dgm:t>
    </dgm:pt>
    <dgm:pt modelId="{C60D86E0-BADF-4F30-A0E0-61E48AA669F7}" type="parTrans" cxnId="{90FE2B93-852A-47AB-A60E-59AC0ADC8564}">
      <dgm:prSet/>
      <dgm:spPr/>
      <dgm:t>
        <a:bodyPr/>
        <a:lstStyle/>
        <a:p>
          <a:endParaRPr lang="en-US"/>
        </a:p>
      </dgm:t>
    </dgm:pt>
    <dgm:pt modelId="{ECDBBA72-182E-4603-AFC4-FC935CD72B5B}" type="sibTrans" cxnId="{90FE2B93-852A-47AB-A60E-59AC0ADC8564}">
      <dgm:prSet/>
      <dgm:spPr/>
      <dgm:t>
        <a:bodyPr/>
        <a:lstStyle/>
        <a:p>
          <a:endParaRPr lang="en-US"/>
        </a:p>
      </dgm:t>
    </dgm:pt>
    <dgm:pt modelId="{C65F2B2C-F3A7-4FD3-944B-62303F6D0062}">
      <dgm:prSet/>
      <dgm:spPr/>
      <dgm:t>
        <a:bodyPr/>
        <a:lstStyle/>
        <a:p>
          <a:r>
            <a:rPr lang="en-GB"/>
            <a:t>Hoard information ourselves </a:t>
          </a:r>
          <a:endParaRPr lang="en-US"/>
        </a:p>
      </dgm:t>
    </dgm:pt>
    <dgm:pt modelId="{2A2958F0-9DB6-4720-8D57-220E25574660}" type="parTrans" cxnId="{24A0C28C-DBF1-4DA6-BDDE-4221C9BC73D0}">
      <dgm:prSet/>
      <dgm:spPr/>
      <dgm:t>
        <a:bodyPr/>
        <a:lstStyle/>
        <a:p>
          <a:endParaRPr lang="en-US"/>
        </a:p>
      </dgm:t>
    </dgm:pt>
    <dgm:pt modelId="{4E6AE8CC-ED2B-494A-B635-C9A7D9D5A3E2}" type="sibTrans" cxnId="{24A0C28C-DBF1-4DA6-BDDE-4221C9BC73D0}">
      <dgm:prSet/>
      <dgm:spPr/>
      <dgm:t>
        <a:bodyPr/>
        <a:lstStyle/>
        <a:p>
          <a:endParaRPr lang="en-US"/>
        </a:p>
      </dgm:t>
    </dgm:pt>
    <dgm:pt modelId="{CB1778EA-F0FE-409C-8A41-8471C2A0E38B}">
      <dgm:prSet/>
      <dgm:spPr/>
      <dgm:t>
        <a:bodyPr/>
        <a:lstStyle/>
        <a:p>
          <a:r>
            <a:rPr lang="en-GB"/>
            <a:t>Create a forum where we can debate and discuss</a:t>
          </a:r>
          <a:endParaRPr lang="en-US"/>
        </a:p>
      </dgm:t>
    </dgm:pt>
    <dgm:pt modelId="{0DDF1A8C-71B6-4DB5-97B9-3575306BCF5C}" type="parTrans" cxnId="{07C7F48A-6615-4422-81B8-EDA06E20FCDF}">
      <dgm:prSet/>
      <dgm:spPr/>
      <dgm:t>
        <a:bodyPr/>
        <a:lstStyle/>
        <a:p>
          <a:endParaRPr lang="en-US"/>
        </a:p>
      </dgm:t>
    </dgm:pt>
    <dgm:pt modelId="{F49E069F-063B-4708-8AA5-4A607C8BE47C}" type="sibTrans" cxnId="{07C7F48A-6615-4422-81B8-EDA06E20FCDF}">
      <dgm:prSet/>
      <dgm:spPr/>
      <dgm:t>
        <a:bodyPr/>
        <a:lstStyle/>
        <a:p>
          <a:endParaRPr lang="en-US"/>
        </a:p>
      </dgm:t>
    </dgm:pt>
    <dgm:pt modelId="{819DD228-D1A2-4FA9-BA6A-5075B7F1C02A}">
      <dgm:prSet/>
      <dgm:spPr/>
      <dgm:t>
        <a:bodyPr/>
        <a:lstStyle/>
        <a:p>
          <a:r>
            <a:rPr lang="en-GB"/>
            <a:t>Learning as group</a:t>
          </a:r>
          <a:endParaRPr lang="en-US"/>
        </a:p>
      </dgm:t>
    </dgm:pt>
    <dgm:pt modelId="{8248029C-72C8-47A1-A932-E29EF054A0A4}" type="parTrans" cxnId="{6897EFB7-D2B4-41D9-8DEF-0798D9126449}">
      <dgm:prSet/>
      <dgm:spPr/>
      <dgm:t>
        <a:bodyPr/>
        <a:lstStyle/>
        <a:p>
          <a:endParaRPr lang="en-US"/>
        </a:p>
      </dgm:t>
    </dgm:pt>
    <dgm:pt modelId="{D992CACE-D1FC-4F32-BED5-35B2E105F9A7}" type="sibTrans" cxnId="{6897EFB7-D2B4-41D9-8DEF-0798D9126449}">
      <dgm:prSet/>
      <dgm:spPr/>
      <dgm:t>
        <a:bodyPr/>
        <a:lstStyle/>
        <a:p>
          <a:endParaRPr lang="en-US"/>
        </a:p>
      </dgm:t>
    </dgm:pt>
    <dgm:pt modelId="{E885D7DE-1B3E-4C7D-A33A-78D3231395C1}" type="pres">
      <dgm:prSet presAssocID="{E4544A67-67A9-48AA-8355-9F812315125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0844FB9-B253-463E-BE36-759F5677A1CB}" type="pres">
      <dgm:prSet presAssocID="{DCAA943A-AA94-429F-BE4E-1D7DFD43BF5F}" presName="hierRoot1" presStyleCnt="0"/>
      <dgm:spPr/>
    </dgm:pt>
    <dgm:pt modelId="{38044810-8698-49D4-8E50-5234529EE339}" type="pres">
      <dgm:prSet presAssocID="{DCAA943A-AA94-429F-BE4E-1D7DFD43BF5F}" presName="composite" presStyleCnt="0"/>
      <dgm:spPr/>
    </dgm:pt>
    <dgm:pt modelId="{A8AA5292-511E-4837-8E91-54AF31BBD2EE}" type="pres">
      <dgm:prSet presAssocID="{DCAA943A-AA94-429F-BE4E-1D7DFD43BF5F}" presName="background" presStyleLbl="node0" presStyleIdx="0" presStyleCnt="4"/>
      <dgm:spPr/>
    </dgm:pt>
    <dgm:pt modelId="{5C0BAB98-B3EF-4174-B2CF-5510506B4FA2}" type="pres">
      <dgm:prSet presAssocID="{DCAA943A-AA94-429F-BE4E-1D7DFD43BF5F}" presName="text" presStyleLbl="fgAcc0" presStyleIdx="0" presStyleCnt="4">
        <dgm:presLayoutVars>
          <dgm:chPref val="3"/>
        </dgm:presLayoutVars>
      </dgm:prSet>
      <dgm:spPr/>
    </dgm:pt>
    <dgm:pt modelId="{EB8F6D44-267F-4356-94D3-2CFBAE579BE4}" type="pres">
      <dgm:prSet presAssocID="{DCAA943A-AA94-429F-BE4E-1D7DFD43BF5F}" presName="hierChild2" presStyleCnt="0"/>
      <dgm:spPr/>
    </dgm:pt>
    <dgm:pt modelId="{C1243C12-16F8-4F3A-A3AC-F85FA6BA1303}" type="pres">
      <dgm:prSet presAssocID="{C65F2B2C-F3A7-4FD3-944B-62303F6D0062}" presName="hierRoot1" presStyleCnt="0"/>
      <dgm:spPr/>
    </dgm:pt>
    <dgm:pt modelId="{A434494A-A75D-4541-95F4-857D7BD97E8C}" type="pres">
      <dgm:prSet presAssocID="{C65F2B2C-F3A7-4FD3-944B-62303F6D0062}" presName="composite" presStyleCnt="0"/>
      <dgm:spPr/>
    </dgm:pt>
    <dgm:pt modelId="{072ED8FB-2C46-4916-B018-9193E68D79B0}" type="pres">
      <dgm:prSet presAssocID="{C65F2B2C-F3A7-4FD3-944B-62303F6D0062}" presName="background" presStyleLbl="node0" presStyleIdx="1" presStyleCnt="4"/>
      <dgm:spPr/>
    </dgm:pt>
    <dgm:pt modelId="{7FFF86F9-650F-47D1-A893-7404E2946881}" type="pres">
      <dgm:prSet presAssocID="{C65F2B2C-F3A7-4FD3-944B-62303F6D0062}" presName="text" presStyleLbl="fgAcc0" presStyleIdx="1" presStyleCnt="4">
        <dgm:presLayoutVars>
          <dgm:chPref val="3"/>
        </dgm:presLayoutVars>
      </dgm:prSet>
      <dgm:spPr/>
    </dgm:pt>
    <dgm:pt modelId="{99DC8768-D66F-4FFA-81CE-3C14F2BC3BF5}" type="pres">
      <dgm:prSet presAssocID="{C65F2B2C-F3A7-4FD3-944B-62303F6D0062}" presName="hierChild2" presStyleCnt="0"/>
      <dgm:spPr/>
    </dgm:pt>
    <dgm:pt modelId="{01EFC59E-37C6-4C34-8DF9-01935F4B90BA}" type="pres">
      <dgm:prSet presAssocID="{CB1778EA-F0FE-409C-8A41-8471C2A0E38B}" presName="hierRoot1" presStyleCnt="0"/>
      <dgm:spPr/>
    </dgm:pt>
    <dgm:pt modelId="{63F5933F-C5F9-460A-AB10-28B2DDD2E2DF}" type="pres">
      <dgm:prSet presAssocID="{CB1778EA-F0FE-409C-8A41-8471C2A0E38B}" presName="composite" presStyleCnt="0"/>
      <dgm:spPr/>
    </dgm:pt>
    <dgm:pt modelId="{256434DB-A5FB-4715-8EBE-809F17118242}" type="pres">
      <dgm:prSet presAssocID="{CB1778EA-F0FE-409C-8A41-8471C2A0E38B}" presName="background" presStyleLbl="node0" presStyleIdx="2" presStyleCnt="4"/>
      <dgm:spPr/>
    </dgm:pt>
    <dgm:pt modelId="{0D617F73-A607-43C4-BAF1-E486717F394D}" type="pres">
      <dgm:prSet presAssocID="{CB1778EA-F0FE-409C-8A41-8471C2A0E38B}" presName="text" presStyleLbl="fgAcc0" presStyleIdx="2" presStyleCnt="4">
        <dgm:presLayoutVars>
          <dgm:chPref val="3"/>
        </dgm:presLayoutVars>
      </dgm:prSet>
      <dgm:spPr/>
    </dgm:pt>
    <dgm:pt modelId="{91564DE9-4B42-4951-A8BC-DEF800A74891}" type="pres">
      <dgm:prSet presAssocID="{CB1778EA-F0FE-409C-8A41-8471C2A0E38B}" presName="hierChild2" presStyleCnt="0"/>
      <dgm:spPr/>
    </dgm:pt>
    <dgm:pt modelId="{D9DD87CB-2F95-4221-B510-55BF0B945048}" type="pres">
      <dgm:prSet presAssocID="{819DD228-D1A2-4FA9-BA6A-5075B7F1C02A}" presName="hierRoot1" presStyleCnt="0"/>
      <dgm:spPr/>
    </dgm:pt>
    <dgm:pt modelId="{F69C8EDB-2D13-43C2-AFFB-695888580B7E}" type="pres">
      <dgm:prSet presAssocID="{819DD228-D1A2-4FA9-BA6A-5075B7F1C02A}" presName="composite" presStyleCnt="0"/>
      <dgm:spPr/>
    </dgm:pt>
    <dgm:pt modelId="{8F4A0C71-B782-41AF-9D8C-E50775CCE6ED}" type="pres">
      <dgm:prSet presAssocID="{819DD228-D1A2-4FA9-BA6A-5075B7F1C02A}" presName="background" presStyleLbl="node0" presStyleIdx="3" presStyleCnt="4"/>
      <dgm:spPr/>
    </dgm:pt>
    <dgm:pt modelId="{CC6786E9-3A6B-420E-BBFE-EEAF7F7216E9}" type="pres">
      <dgm:prSet presAssocID="{819DD228-D1A2-4FA9-BA6A-5075B7F1C02A}" presName="text" presStyleLbl="fgAcc0" presStyleIdx="3" presStyleCnt="4">
        <dgm:presLayoutVars>
          <dgm:chPref val="3"/>
        </dgm:presLayoutVars>
      </dgm:prSet>
      <dgm:spPr/>
    </dgm:pt>
    <dgm:pt modelId="{8F4D6FB9-06F0-4FB7-ABDC-92F8AA3E25E6}" type="pres">
      <dgm:prSet presAssocID="{819DD228-D1A2-4FA9-BA6A-5075B7F1C02A}" presName="hierChild2" presStyleCnt="0"/>
      <dgm:spPr/>
    </dgm:pt>
  </dgm:ptLst>
  <dgm:cxnLst>
    <dgm:cxn modelId="{737A7223-A77E-452A-824A-042388C956B0}" type="presOf" srcId="{E4544A67-67A9-48AA-8355-9F8123151257}" destId="{E885D7DE-1B3E-4C7D-A33A-78D3231395C1}" srcOrd="0" destOrd="0" presId="urn:microsoft.com/office/officeart/2005/8/layout/hierarchy1"/>
    <dgm:cxn modelId="{B599CD26-A534-4E59-AA6C-802EED2B3B8B}" type="presOf" srcId="{C65F2B2C-F3A7-4FD3-944B-62303F6D0062}" destId="{7FFF86F9-650F-47D1-A893-7404E2946881}" srcOrd="0" destOrd="0" presId="urn:microsoft.com/office/officeart/2005/8/layout/hierarchy1"/>
    <dgm:cxn modelId="{07C7F48A-6615-4422-81B8-EDA06E20FCDF}" srcId="{E4544A67-67A9-48AA-8355-9F8123151257}" destId="{CB1778EA-F0FE-409C-8A41-8471C2A0E38B}" srcOrd="2" destOrd="0" parTransId="{0DDF1A8C-71B6-4DB5-97B9-3575306BCF5C}" sibTransId="{F49E069F-063B-4708-8AA5-4A607C8BE47C}"/>
    <dgm:cxn modelId="{DC25A58B-F5DB-49D0-96E5-FBD95290243D}" type="presOf" srcId="{DCAA943A-AA94-429F-BE4E-1D7DFD43BF5F}" destId="{5C0BAB98-B3EF-4174-B2CF-5510506B4FA2}" srcOrd="0" destOrd="0" presId="urn:microsoft.com/office/officeart/2005/8/layout/hierarchy1"/>
    <dgm:cxn modelId="{24A0C28C-DBF1-4DA6-BDDE-4221C9BC73D0}" srcId="{E4544A67-67A9-48AA-8355-9F8123151257}" destId="{C65F2B2C-F3A7-4FD3-944B-62303F6D0062}" srcOrd="1" destOrd="0" parTransId="{2A2958F0-9DB6-4720-8D57-220E25574660}" sibTransId="{4E6AE8CC-ED2B-494A-B635-C9A7D9D5A3E2}"/>
    <dgm:cxn modelId="{90FE2B93-852A-47AB-A60E-59AC0ADC8564}" srcId="{E4544A67-67A9-48AA-8355-9F8123151257}" destId="{DCAA943A-AA94-429F-BE4E-1D7DFD43BF5F}" srcOrd="0" destOrd="0" parTransId="{C60D86E0-BADF-4F30-A0E0-61E48AA669F7}" sibTransId="{ECDBBA72-182E-4603-AFC4-FC935CD72B5B}"/>
    <dgm:cxn modelId="{C88B7299-68E9-4B7F-BC2D-B9D1C3A2C768}" type="presOf" srcId="{CB1778EA-F0FE-409C-8A41-8471C2A0E38B}" destId="{0D617F73-A607-43C4-BAF1-E486717F394D}" srcOrd="0" destOrd="0" presId="urn:microsoft.com/office/officeart/2005/8/layout/hierarchy1"/>
    <dgm:cxn modelId="{6897EFB7-D2B4-41D9-8DEF-0798D9126449}" srcId="{E4544A67-67A9-48AA-8355-9F8123151257}" destId="{819DD228-D1A2-4FA9-BA6A-5075B7F1C02A}" srcOrd="3" destOrd="0" parTransId="{8248029C-72C8-47A1-A932-E29EF054A0A4}" sibTransId="{D992CACE-D1FC-4F32-BED5-35B2E105F9A7}"/>
    <dgm:cxn modelId="{DA7F45EC-A09D-48EE-8B7F-5134842A9DD5}" type="presOf" srcId="{819DD228-D1A2-4FA9-BA6A-5075B7F1C02A}" destId="{CC6786E9-3A6B-420E-BBFE-EEAF7F7216E9}" srcOrd="0" destOrd="0" presId="urn:microsoft.com/office/officeart/2005/8/layout/hierarchy1"/>
    <dgm:cxn modelId="{0A1A5040-481F-43E2-BF1F-0B031F3371A3}" type="presParOf" srcId="{E885D7DE-1B3E-4C7D-A33A-78D3231395C1}" destId="{E0844FB9-B253-463E-BE36-759F5677A1CB}" srcOrd="0" destOrd="0" presId="urn:microsoft.com/office/officeart/2005/8/layout/hierarchy1"/>
    <dgm:cxn modelId="{FF826761-E1E9-48A6-8407-E6FB8997C9AE}" type="presParOf" srcId="{E0844FB9-B253-463E-BE36-759F5677A1CB}" destId="{38044810-8698-49D4-8E50-5234529EE339}" srcOrd="0" destOrd="0" presId="urn:microsoft.com/office/officeart/2005/8/layout/hierarchy1"/>
    <dgm:cxn modelId="{F5EFBC24-0A81-4F07-A4CD-56DC696EFB1D}" type="presParOf" srcId="{38044810-8698-49D4-8E50-5234529EE339}" destId="{A8AA5292-511E-4837-8E91-54AF31BBD2EE}" srcOrd="0" destOrd="0" presId="urn:microsoft.com/office/officeart/2005/8/layout/hierarchy1"/>
    <dgm:cxn modelId="{8403BD47-AAB5-4E10-A7C6-46985E343561}" type="presParOf" srcId="{38044810-8698-49D4-8E50-5234529EE339}" destId="{5C0BAB98-B3EF-4174-B2CF-5510506B4FA2}" srcOrd="1" destOrd="0" presId="urn:microsoft.com/office/officeart/2005/8/layout/hierarchy1"/>
    <dgm:cxn modelId="{43DC351D-C16B-40A3-8153-0E362FBEECF5}" type="presParOf" srcId="{E0844FB9-B253-463E-BE36-759F5677A1CB}" destId="{EB8F6D44-267F-4356-94D3-2CFBAE579BE4}" srcOrd="1" destOrd="0" presId="urn:microsoft.com/office/officeart/2005/8/layout/hierarchy1"/>
    <dgm:cxn modelId="{F24482D6-6374-4115-8799-98582701F9FC}" type="presParOf" srcId="{E885D7DE-1B3E-4C7D-A33A-78D3231395C1}" destId="{C1243C12-16F8-4F3A-A3AC-F85FA6BA1303}" srcOrd="1" destOrd="0" presId="urn:microsoft.com/office/officeart/2005/8/layout/hierarchy1"/>
    <dgm:cxn modelId="{11662910-D0AF-43CB-83C8-619F1F76D8E2}" type="presParOf" srcId="{C1243C12-16F8-4F3A-A3AC-F85FA6BA1303}" destId="{A434494A-A75D-4541-95F4-857D7BD97E8C}" srcOrd="0" destOrd="0" presId="urn:microsoft.com/office/officeart/2005/8/layout/hierarchy1"/>
    <dgm:cxn modelId="{1F6307B7-FD79-4F1B-A8F7-40391780F560}" type="presParOf" srcId="{A434494A-A75D-4541-95F4-857D7BD97E8C}" destId="{072ED8FB-2C46-4916-B018-9193E68D79B0}" srcOrd="0" destOrd="0" presId="urn:microsoft.com/office/officeart/2005/8/layout/hierarchy1"/>
    <dgm:cxn modelId="{54DA7A0D-2CBC-49AE-9866-6152995B1653}" type="presParOf" srcId="{A434494A-A75D-4541-95F4-857D7BD97E8C}" destId="{7FFF86F9-650F-47D1-A893-7404E2946881}" srcOrd="1" destOrd="0" presId="urn:microsoft.com/office/officeart/2005/8/layout/hierarchy1"/>
    <dgm:cxn modelId="{AFF2D6C8-6FE3-4C0C-9267-FE4DB959E6C3}" type="presParOf" srcId="{C1243C12-16F8-4F3A-A3AC-F85FA6BA1303}" destId="{99DC8768-D66F-4FFA-81CE-3C14F2BC3BF5}" srcOrd="1" destOrd="0" presId="urn:microsoft.com/office/officeart/2005/8/layout/hierarchy1"/>
    <dgm:cxn modelId="{0373A275-6645-47D5-998E-4B1339AC67C1}" type="presParOf" srcId="{E885D7DE-1B3E-4C7D-A33A-78D3231395C1}" destId="{01EFC59E-37C6-4C34-8DF9-01935F4B90BA}" srcOrd="2" destOrd="0" presId="urn:microsoft.com/office/officeart/2005/8/layout/hierarchy1"/>
    <dgm:cxn modelId="{45C4AD25-669A-4AFA-A66A-38D8339B7B63}" type="presParOf" srcId="{01EFC59E-37C6-4C34-8DF9-01935F4B90BA}" destId="{63F5933F-C5F9-460A-AB10-28B2DDD2E2DF}" srcOrd="0" destOrd="0" presId="urn:microsoft.com/office/officeart/2005/8/layout/hierarchy1"/>
    <dgm:cxn modelId="{377C4905-81A5-4C10-9E45-6F13AE9DCE6B}" type="presParOf" srcId="{63F5933F-C5F9-460A-AB10-28B2DDD2E2DF}" destId="{256434DB-A5FB-4715-8EBE-809F17118242}" srcOrd="0" destOrd="0" presId="urn:microsoft.com/office/officeart/2005/8/layout/hierarchy1"/>
    <dgm:cxn modelId="{0DB0C3CD-E601-42A4-92BA-BDC5B2E8242F}" type="presParOf" srcId="{63F5933F-C5F9-460A-AB10-28B2DDD2E2DF}" destId="{0D617F73-A607-43C4-BAF1-E486717F394D}" srcOrd="1" destOrd="0" presId="urn:microsoft.com/office/officeart/2005/8/layout/hierarchy1"/>
    <dgm:cxn modelId="{D499D039-115A-4096-AF95-221B69A848D8}" type="presParOf" srcId="{01EFC59E-37C6-4C34-8DF9-01935F4B90BA}" destId="{91564DE9-4B42-4951-A8BC-DEF800A74891}" srcOrd="1" destOrd="0" presId="urn:microsoft.com/office/officeart/2005/8/layout/hierarchy1"/>
    <dgm:cxn modelId="{82ED068C-C38A-4D49-830A-94DD1CB67EE2}" type="presParOf" srcId="{E885D7DE-1B3E-4C7D-A33A-78D3231395C1}" destId="{D9DD87CB-2F95-4221-B510-55BF0B945048}" srcOrd="3" destOrd="0" presId="urn:microsoft.com/office/officeart/2005/8/layout/hierarchy1"/>
    <dgm:cxn modelId="{D9F2F0A0-5400-47AE-B0AE-2D9E35D65176}" type="presParOf" srcId="{D9DD87CB-2F95-4221-B510-55BF0B945048}" destId="{F69C8EDB-2D13-43C2-AFFB-695888580B7E}" srcOrd="0" destOrd="0" presId="urn:microsoft.com/office/officeart/2005/8/layout/hierarchy1"/>
    <dgm:cxn modelId="{EE78538D-5E9D-4F17-9921-CFF44652CF52}" type="presParOf" srcId="{F69C8EDB-2D13-43C2-AFFB-695888580B7E}" destId="{8F4A0C71-B782-41AF-9D8C-E50775CCE6ED}" srcOrd="0" destOrd="0" presId="urn:microsoft.com/office/officeart/2005/8/layout/hierarchy1"/>
    <dgm:cxn modelId="{8F8DEC0B-9024-4A4A-8A2A-DED6F71AE088}" type="presParOf" srcId="{F69C8EDB-2D13-43C2-AFFB-695888580B7E}" destId="{CC6786E9-3A6B-420E-BBFE-EEAF7F7216E9}" srcOrd="1" destOrd="0" presId="urn:microsoft.com/office/officeart/2005/8/layout/hierarchy1"/>
    <dgm:cxn modelId="{4995BB64-120E-4052-9EA6-A60B6F8E3126}" type="presParOf" srcId="{D9DD87CB-2F95-4221-B510-55BF0B945048}" destId="{8F4D6FB9-06F0-4FB7-ABDC-92F8AA3E25E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79E456-A852-4F0C-80BB-AD03AEAB70D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4D7B00F-62A3-4FF7-B3BD-6F3E2E4A02C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Underage Coaches meeting together</a:t>
          </a:r>
          <a:endParaRPr lang="en-US"/>
        </a:p>
      </dgm:t>
    </dgm:pt>
    <dgm:pt modelId="{F0837800-9625-4FE1-BA23-F21CDF26C009}" type="parTrans" cxnId="{8ABC24A5-B7E2-450F-8D5F-AB363AEE234E}">
      <dgm:prSet/>
      <dgm:spPr/>
      <dgm:t>
        <a:bodyPr/>
        <a:lstStyle/>
        <a:p>
          <a:endParaRPr lang="en-US"/>
        </a:p>
      </dgm:t>
    </dgm:pt>
    <dgm:pt modelId="{6F7B0CCE-ED89-4D09-80E3-A421B5A78884}" type="sibTrans" cxnId="{8ABC24A5-B7E2-450F-8D5F-AB363AEE234E}">
      <dgm:prSet/>
      <dgm:spPr/>
      <dgm:t>
        <a:bodyPr/>
        <a:lstStyle/>
        <a:p>
          <a:endParaRPr lang="en-US"/>
        </a:p>
      </dgm:t>
    </dgm:pt>
    <dgm:pt modelId="{97A8405E-247B-432C-B3EA-C07ADD1F5DC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Reviewing last year</a:t>
          </a:r>
          <a:endParaRPr lang="en-US"/>
        </a:p>
      </dgm:t>
    </dgm:pt>
    <dgm:pt modelId="{039A5AB0-8BE1-4C41-B19E-284DD8561458}" type="parTrans" cxnId="{0C97BC69-BB43-4E43-8D75-AE34C9A280B8}">
      <dgm:prSet/>
      <dgm:spPr/>
      <dgm:t>
        <a:bodyPr/>
        <a:lstStyle/>
        <a:p>
          <a:endParaRPr lang="en-US"/>
        </a:p>
      </dgm:t>
    </dgm:pt>
    <dgm:pt modelId="{600F2B1C-5423-4F49-B660-C20F2199A131}" type="sibTrans" cxnId="{0C97BC69-BB43-4E43-8D75-AE34C9A280B8}">
      <dgm:prSet/>
      <dgm:spPr/>
      <dgm:t>
        <a:bodyPr/>
        <a:lstStyle/>
        <a:p>
          <a:endParaRPr lang="en-US"/>
        </a:p>
      </dgm:t>
    </dgm:pt>
    <dgm:pt modelId="{E6AF1668-EDE8-41C4-8B6D-974FA4518F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Gaps in our knowledge </a:t>
          </a:r>
        </a:p>
      </dgm:t>
    </dgm:pt>
    <dgm:pt modelId="{F7CA42AF-14F5-4BB2-A9CF-A7FEA99652BE}" type="parTrans" cxnId="{3A68ADF2-18F2-487C-8AD8-326441C17F01}">
      <dgm:prSet/>
      <dgm:spPr/>
      <dgm:t>
        <a:bodyPr/>
        <a:lstStyle/>
        <a:p>
          <a:endParaRPr lang="en-IE"/>
        </a:p>
      </dgm:t>
    </dgm:pt>
    <dgm:pt modelId="{39BB5DC4-7E67-45FE-967D-895C95909504}" type="sibTrans" cxnId="{3A68ADF2-18F2-487C-8AD8-326441C17F01}">
      <dgm:prSet/>
      <dgm:spPr/>
      <dgm:t>
        <a:bodyPr/>
        <a:lstStyle/>
        <a:p>
          <a:endParaRPr lang="en-IE"/>
        </a:p>
      </dgm:t>
    </dgm:pt>
    <dgm:pt modelId="{9494CE61-89EA-4E26-88BF-C25435528D86}" type="pres">
      <dgm:prSet presAssocID="{AB79E456-A852-4F0C-80BB-AD03AEAB70D3}" presName="root" presStyleCnt="0">
        <dgm:presLayoutVars>
          <dgm:dir/>
          <dgm:resizeHandles val="exact"/>
        </dgm:presLayoutVars>
      </dgm:prSet>
      <dgm:spPr/>
    </dgm:pt>
    <dgm:pt modelId="{5D03591D-3C5C-41C2-8D19-00E0CF74D33F}" type="pres">
      <dgm:prSet presAssocID="{04D7B00F-62A3-4FF7-B3BD-6F3E2E4A02C2}" presName="compNode" presStyleCnt="0"/>
      <dgm:spPr/>
    </dgm:pt>
    <dgm:pt modelId="{2CC0E27D-1281-4749-A097-DD3E24EAF982}" type="pres">
      <dgm:prSet presAssocID="{04D7B00F-62A3-4FF7-B3BD-6F3E2E4A02C2}" presName="iconBgRect" presStyleLbl="bgShp" presStyleIdx="0" presStyleCnt="3"/>
      <dgm:spPr/>
    </dgm:pt>
    <dgm:pt modelId="{8532E491-E9E6-41B6-A7C3-F4A43D32F4C1}" type="pres">
      <dgm:prSet presAssocID="{04D7B00F-62A3-4FF7-B3BD-6F3E2E4A02C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AF0305FC-BCFF-43CE-A0C1-E754BEFB5C80}" type="pres">
      <dgm:prSet presAssocID="{04D7B00F-62A3-4FF7-B3BD-6F3E2E4A02C2}" presName="spaceRect" presStyleCnt="0"/>
      <dgm:spPr/>
    </dgm:pt>
    <dgm:pt modelId="{E34CC272-BC11-4A2C-B30E-E09C2E3B4F51}" type="pres">
      <dgm:prSet presAssocID="{04D7B00F-62A3-4FF7-B3BD-6F3E2E4A02C2}" presName="textRect" presStyleLbl="revTx" presStyleIdx="0" presStyleCnt="3">
        <dgm:presLayoutVars>
          <dgm:chMax val="1"/>
          <dgm:chPref val="1"/>
        </dgm:presLayoutVars>
      </dgm:prSet>
      <dgm:spPr/>
    </dgm:pt>
    <dgm:pt modelId="{2D020B13-7A7A-46DB-AD58-CD72A07756BB}" type="pres">
      <dgm:prSet presAssocID="{6F7B0CCE-ED89-4D09-80E3-A421B5A78884}" presName="sibTrans" presStyleCnt="0"/>
      <dgm:spPr/>
    </dgm:pt>
    <dgm:pt modelId="{F3CB4A1F-7B13-48C1-B84C-E7B6D828110F}" type="pres">
      <dgm:prSet presAssocID="{97A8405E-247B-432C-B3EA-C07ADD1F5DC4}" presName="compNode" presStyleCnt="0"/>
      <dgm:spPr/>
    </dgm:pt>
    <dgm:pt modelId="{454B0DB5-A33E-486B-A2AF-D99AF2C5C81F}" type="pres">
      <dgm:prSet presAssocID="{97A8405E-247B-432C-B3EA-C07ADD1F5DC4}" presName="iconBgRect" presStyleLbl="bgShp" presStyleIdx="1" presStyleCnt="3"/>
      <dgm:spPr/>
    </dgm:pt>
    <dgm:pt modelId="{62857940-AF95-476E-84D2-97BE41C4E442}" type="pres">
      <dgm:prSet presAssocID="{97A8405E-247B-432C-B3EA-C07ADD1F5DC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0C09519-335B-42E7-974C-0917F7BD4504}" type="pres">
      <dgm:prSet presAssocID="{97A8405E-247B-432C-B3EA-C07ADD1F5DC4}" presName="spaceRect" presStyleCnt="0"/>
      <dgm:spPr/>
    </dgm:pt>
    <dgm:pt modelId="{1EB49A96-D02E-4583-AA40-39C3E92EBF73}" type="pres">
      <dgm:prSet presAssocID="{97A8405E-247B-432C-B3EA-C07ADD1F5DC4}" presName="textRect" presStyleLbl="revTx" presStyleIdx="1" presStyleCnt="3">
        <dgm:presLayoutVars>
          <dgm:chMax val="1"/>
          <dgm:chPref val="1"/>
        </dgm:presLayoutVars>
      </dgm:prSet>
      <dgm:spPr/>
    </dgm:pt>
    <dgm:pt modelId="{0C2B56B5-CABC-4F89-83D0-65751F31E2B0}" type="pres">
      <dgm:prSet presAssocID="{600F2B1C-5423-4F49-B660-C20F2199A131}" presName="sibTrans" presStyleCnt="0"/>
      <dgm:spPr/>
    </dgm:pt>
    <dgm:pt modelId="{DDE632EA-E40F-4D15-BFB8-0B456D8A0912}" type="pres">
      <dgm:prSet presAssocID="{E6AF1668-EDE8-41C4-8B6D-974FA4518FB8}" presName="compNode" presStyleCnt="0"/>
      <dgm:spPr/>
    </dgm:pt>
    <dgm:pt modelId="{06FDEAF5-D5BC-4509-96A2-C6FBAEB12CBC}" type="pres">
      <dgm:prSet presAssocID="{E6AF1668-EDE8-41C4-8B6D-974FA4518FB8}" presName="iconBgRect" presStyleLbl="bgShp" presStyleIdx="2" presStyleCnt="3"/>
      <dgm:spPr/>
    </dgm:pt>
    <dgm:pt modelId="{86A8670B-E868-4906-84C9-242D10E72F79}" type="pres">
      <dgm:prSet presAssocID="{E6AF1668-EDE8-41C4-8B6D-974FA4518FB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125F31B-0C0A-493F-9C94-D5E539AB8002}" type="pres">
      <dgm:prSet presAssocID="{E6AF1668-EDE8-41C4-8B6D-974FA4518FB8}" presName="spaceRect" presStyleCnt="0"/>
      <dgm:spPr/>
    </dgm:pt>
    <dgm:pt modelId="{27F8720A-4C54-4D5C-92E6-D6BAB545B678}" type="pres">
      <dgm:prSet presAssocID="{E6AF1668-EDE8-41C4-8B6D-974FA4518FB8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CE74A501-AB4A-4B88-AD46-A79AC190613D}" type="presOf" srcId="{AB79E456-A852-4F0C-80BB-AD03AEAB70D3}" destId="{9494CE61-89EA-4E26-88BF-C25435528D86}" srcOrd="0" destOrd="0" presId="urn:microsoft.com/office/officeart/2018/5/layout/IconCircleLabelList"/>
    <dgm:cxn modelId="{DB48CB06-2231-4C21-9B51-977FA27F6511}" type="presOf" srcId="{04D7B00F-62A3-4FF7-B3BD-6F3E2E4A02C2}" destId="{E34CC272-BC11-4A2C-B30E-E09C2E3B4F51}" srcOrd="0" destOrd="0" presId="urn:microsoft.com/office/officeart/2018/5/layout/IconCircleLabelList"/>
    <dgm:cxn modelId="{D18A5B0D-35D6-48AC-9681-13ED4BCB6AC9}" type="presOf" srcId="{E6AF1668-EDE8-41C4-8B6D-974FA4518FB8}" destId="{27F8720A-4C54-4D5C-92E6-D6BAB545B678}" srcOrd="0" destOrd="0" presId="urn:microsoft.com/office/officeart/2018/5/layout/IconCircleLabelList"/>
    <dgm:cxn modelId="{0C97BC69-BB43-4E43-8D75-AE34C9A280B8}" srcId="{AB79E456-A852-4F0C-80BB-AD03AEAB70D3}" destId="{97A8405E-247B-432C-B3EA-C07ADD1F5DC4}" srcOrd="1" destOrd="0" parTransId="{039A5AB0-8BE1-4C41-B19E-284DD8561458}" sibTransId="{600F2B1C-5423-4F49-B660-C20F2199A131}"/>
    <dgm:cxn modelId="{E967C871-E8A7-4C9C-9623-B0C684CDD02A}" type="presOf" srcId="{97A8405E-247B-432C-B3EA-C07ADD1F5DC4}" destId="{1EB49A96-D02E-4583-AA40-39C3E92EBF73}" srcOrd="0" destOrd="0" presId="urn:microsoft.com/office/officeart/2018/5/layout/IconCircleLabelList"/>
    <dgm:cxn modelId="{8ABC24A5-B7E2-450F-8D5F-AB363AEE234E}" srcId="{AB79E456-A852-4F0C-80BB-AD03AEAB70D3}" destId="{04D7B00F-62A3-4FF7-B3BD-6F3E2E4A02C2}" srcOrd="0" destOrd="0" parTransId="{F0837800-9625-4FE1-BA23-F21CDF26C009}" sibTransId="{6F7B0CCE-ED89-4D09-80E3-A421B5A78884}"/>
    <dgm:cxn modelId="{3A68ADF2-18F2-487C-8AD8-326441C17F01}" srcId="{AB79E456-A852-4F0C-80BB-AD03AEAB70D3}" destId="{E6AF1668-EDE8-41C4-8B6D-974FA4518FB8}" srcOrd="2" destOrd="0" parTransId="{F7CA42AF-14F5-4BB2-A9CF-A7FEA99652BE}" sibTransId="{39BB5DC4-7E67-45FE-967D-895C95909504}"/>
    <dgm:cxn modelId="{5B431BDC-74F9-4978-9E7B-AD7C9A47B909}" type="presParOf" srcId="{9494CE61-89EA-4E26-88BF-C25435528D86}" destId="{5D03591D-3C5C-41C2-8D19-00E0CF74D33F}" srcOrd="0" destOrd="0" presId="urn:microsoft.com/office/officeart/2018/5/layout/IconCircleLabelList"/>
    <dgm:cxn modelId="{4722F0FE-2286-4BF9-A1BF-D8866605D322}" type="presParOf" srcId="{5D03591D-3C5C-41C2-8D19-00E0CF74D33F}" destId="{2CC0E27D-1281-4749-A097-DD3E24EAF982}" srcOrd="0" destOrd="0" presId="urn:microsoft.com/office/officeart/2018/5/layout/IconCircleLabelList"/>
    <dgm:cxn modelId="{0D9DEB26-B024-455A-B938-8A58B0B8A5A0}" type="presParOf" srcId="{5D03591D-3C5C-41C2-8D19-00E0CF74D33F}" destId="{8532E491-E9E6-41B6-A7C3-F4A43D32F4C1}" srcOrd="1" destOrd="0" presId="urn:microsoft.com/office/officeart/2018/5/layout/IconCircleLabelList"/>
    <dgm:cxn modelId="{54C0471C-A7C5-4EBB-B38E-184D7B2DA140}" type="presParOf" srcId="{5D03591D-3C5C-41C2-8D19-00E0CF74D33F}" destId="{AF0305FC-BCFF-43CE-A0C1-E754BEFB5C80}" srcOrd="2" destOrd="0" presId="urn:microsoft.com/office/officeart/2018/5/layout/IconCircleLabelList"/>
    <dgm:cxn modelId="{1ABC3FC0-A82C-4DF2-8127-7B163F043691}" type="presParOf" srcId="{5D03591D-3C5C-41C2-8D19-00E0CF74D33F}" destId="{E34CC272-BC11-4A2C-B30E-E09C2E3B4F51}" srcOrd="3" destOrd="0" presId="urn:microsoft.com/office/officeart/2018/5/layout/IconCircleLabelList"/>
    <dgm:cxn modelId="{EA4E5E51-0315-4026-AD39-137F6D76045C}" type="presParOf" srcId="{9494CE61-89EA-4E26-88BF-C25435528D86}" destId="{2D020B13-7A7A-46DB-AD58-CD72A07756BB}" srcOrd="1" destOrd="0" presId="urn:microsoft.com/office/officeart/2018/5/layout/IconCircleLabelList"/>
    <dgm:cxn modelId="{F51FE748-8A73-4975-8E1D-2F67F5E33112}" type="presParOf" srcId="{9494CE61-89EA-4E26-88BF-C25435528D86}" destId="{F3CB4A1F-7B13-48C1-B84C-E7B6D828110F}" srcOrd="2" destOrd="0" presId="urn:microsoft.com/office/officeart/2018/5/layout/IconCircleLabelList"/>
    <dgm:cxn modelId="{8AB5D815-C707-4866-BC1E-BFA1F3EC175A}" type="presParOf" srcId="{F3CB4A1F-7B13-48C1-B84C-E7B6D828110F}" destId="{454B0DB5-A33E-486B-A2AF-D99AF2C5C81F}" srcOrd="0" destOrd="0" presId="urn:microsoft.com/office/officeart/2018/5/layout/IconCircleLabelList"/>
    <dgm:cxn modelId="{9971B912-8326-4B94-88A6-354E86766758}" type="presParOf" srcId="{F3CB4A1F-7B13-48C1-B84C-E7B6D828110F}" destId="{62857940-AF95-476E-84D2-97BE41C4E442}" srcOrd="1" destOrd="0" presId="urn:microsoft.com/office/officeart/2018/5/layout/IconCircleLabelList"/>
    <dgm:cxn modelId="{6A34C8AC-E0DA-4786-839C-E6DAB2A39B40}" type="presParOf" srcId="{F3CB4A1F-7B13-48C1-B84C-E7B6D828110F}" destId="{A0C09519-335B-42E7-974C-0917F7BD4504}" srcOrd="2" destOrd="0" presId="urn:microsoft.com/office/officeart/2018/5/layout/IconCircleLabelList"/>
    <dgm:cxn modelId="{9ADDE6E1-EFA7-4729-BE24-6A8B3B0D4D27}" type="presParOf" srcId="{F3CB4A1F-7B13-48C1-B84C-E7B6D828110F}" destId="{1EB49A96-D02E-4583-AA40-39C3E92EBF73}" srcOrd="3" destOrd="0" presId="urn:microsoft.com/office/officeart/2018/5/layout/IconCircleLabelList"/>
    <dgm:cxn modelId="{F86AE386-E359-460B-95C8-C68FDE7021FA}" type="presParOf" srcId="{9494CE61-89EA-4E26-88BF-C25435528D86}" destId="{0C2B56B5-CABC-4F89-83D0-65751F31E2B0}" srcOrd="3" destOrd="0" presId="urn:microsoft.com/office/officeart/2018/5/layout/IconCircleLabelList"/>
    <dgm:cxn modelId="{29069BB8-BEB9-4F7E-85C8-4759E7590A1E}" type="presParOf" srcId="{9494CE61-89EA-4E26-88BF-C25435528D86}" destId="{DDE632EA-E40F-4D15-BFB8-0B456D8A0912}" srcOrd="4" destOrd="0" presId="urn:microsoft.com/office/officeart/2018/5/layout/IconCircleLabelList"/>
    <dgm:cxn modelId="{25F2AC65-D6B9-43A2-8C42-073AACD294F1}" type="presParOf" srcId="{DDE632EA-E40F-4D15-BFB8-0B456D8A0912}" destId="{06FDEAF5-D5BC-4509-96A2-C6FBAEB12CBC}" srcOrd="0" destOrd="0" presId="urn:microsoft.com/office/officeart/2018/5/layout/IconCircleLabelList"/>
    <dgm:cxn modelId="{119A1E0D-8584-4EFD-B5C7-BF920221D87F}" type="presParOf" srcId="{DDE632EA-E40F-4D15-BFB8-0B456D8A0912}" destId="{86A8670B-E868-4906-84C9-242D10E72F79}" srcOrd="1" destOrd="0" presId="urn:microsoft.com/office/officeart/2018/5/layout/IconCircleLabelList"/>
    <dgm:cxn modelId="{43DCCC3B-9995-47D7-8957-074EC445DCE8}" type="presParOf" srcId="{DDE632EA-E40F-4D15-BFB8-0B456D8A0912}" destId="{F125F31B-0C0A-493F-9C94-D5E539AB8002}" srcOrd="2" destOrd="0" presId="urn:microsoft.com/office/officeart/2018/5/layout/IconCircleLabelList"/>
    <dgm:cxn modelId="{A77FE4AB-0C49-4001-B610-726BE4C8B4C1}" type="presParOf" srcId="{DDE632EA-E40F-4D15-BFB8-0B456D8A0912}" destId="{27F8720A-4C54-4D5C-92E6-D6BAB545B67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473F4A-B4D5-4042-A0E0-8FE0F4FC69E1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41693142-0EDE-4C77-B7D5-60F7780FBD47}">
      <dgm:prSet/>
      <dgm:spPr/>
      <dgm:t>
        <a:bodyPr/>
        <a:lstStyle/>
        <a:p>
          <a:r>
            <a:rPr lang="en-GB"/>
            <a:t>Lead by Club Coaching Officer</a:t>
          </a:r>
          <a:endParaRPr lang="en-US"/>
        </a:p>
      </dgm:t>
    </dgm:pt>
    <dgm:pt modelId="{40106951-06B5-4635-9CD7-77276B48F5A5}" type="parTrans" cxnId="{2A510680-9FF0-41A8-A593-AC7C7954BF32}">
      <dgm:prSet/>
      <dgm:spPr/>
      <dgm:t>
        <a:bodyPr/>
        <a:lstStyle/>
        <a:p>
          <a:endParaRPr lang="en-US"/>
        </a:p>
      </dgm:t>
    </dgm:pt>
    <dgm:pt modelId="{5A678DEA-1AF2-4A34-A380-1B69458A3E64}" type="sibTrans" cxnId="{2A510680-9FF0-41A8-A593-AC7C7954BF32}">
      <dgm:prSet/>
      <dgm:spPr/>
      <dgm:t>
        <a:bodyPr/>
        <a:lstStyle/>
        <a:p>
          <a:endParaRPr lang="en-US"/>
        </a:p>
      </dgm:t>
    </dgm:pt>
    <dgm:pt modelId="{C0FBA4E6-DF46-4307-ABCD-187492CDEEAA}">
      <dgm:prSet/>
      <dgm:spPr/>
      <dgm:t>
        <a:bodyPr/>
        <a:lstStyle/>
        <a:p>
          <a:r>
            <a:rPr lang="en-GB"/>
            <a:t>Coaches meet in their relevant age groups</a:t>
          </a:r>
          <a:endParaRPr lang="en-US"/>
        </a:p>
      </dgm:t>
    </dgm:pt>
    <dgm:pt modelId="{CE7A2C2B-FB5B-4CBA-BD70-BD27E00DAF68}" type="parTrans" cxnId="{1168C7B1-299D-4681-9D0E-700C89B321CB}">
      <dgm:prSet/>
      <dgm:spPr/>
      <dgm:t>
        <a:bodyPr/>
        <a:lstStyle/>
        <a:p>
          <a:endParaRPr lang="en-US"/>
        </a:p>
      </dgm:t>
    </dgm:pt>
    <dgm:pt modelId="{317DC120-6DA0-47BD-832F-AF331B281007}" type="sibTrans" cxnId="{1168C7B1-299D-4681-9D0E-700C89B321CB}">
      <dgm:prSet/>
      <dgm:spPr/>
      <dgm:t>
        <a:bodyPr/>
        <a:lstStyle/>
        <a:p>
          <a:endParaRPr lang="en-US"/>
        </a:p>
      </dgm:t>
    </dgm:pt>
    <dgm:pt modelId="{ABD994A0-48F1-4312-8159-23B8B3D05D30}">
      <dgm:prSet/>
      <dgm:spPr/>
      <dgm:t>
        <a:bodyPr/>
        <a:lstStyle/>
        <a:p>
          <a:r>
            <a:rPr lang="en-GB"/>
            <a:t>Discuss what is working well</a:t>
          </a:r>
          <a:endParaRPr lang="en-US"/>
        </a:p>
      </dgm:t>
    </dgm:pt>
    <dgm:pt modelId="{5AF48B55-FCA6-484A-84AE-65A3CC09E33C}" type="parTrans" cxnId="{76EE3800-A2A1-4715-994B-99CB57315EDC}">
      <dgm:prSet/>
      <dgm:spPr/>
      <dgm:t>
        <a:bodyPr/>
        <a:lstStyle/>
        <a:p>
          <a:endParaRPr lang="en-US"/>
        </a:p>
      </dgm:t>
    </dgm:pt>
    <dgm:pt modelId="{FC55A7FD-A594-4DFA-93DF-07058AF6B78F}" type="sibTrans" cxnId="{76EE3800-A2A1-4715-994B-99CB57315EDC}">
      <dgm:prSet/>
      <dgm:spPr/>
      <dgm:t>
        <a:bodyPr/>
        <a:lstStyle/>
        <a:p>
          <a:endParaRPr lang="en-US"/>
        </a:p>
      </dgm:t>
    </dgm:pt>
    <dgm:pt modelId="{AF486FCF-C571-41B5-9374-E5C29423A279}">
      <dgm:prSet/>
      <dgm:spPr/>
      <dgm:t>
        <a:bodyPr/>
        <a:lstStyle/>
        <a:p>
          <a:r>
            <a:rPr lang="en-GB"/>
            <a:t>Where they need help</a:t>
          </a:r>
          <a:endParaRPr lang="en-US"/>
        </a:p>
      </dgm:t>
    </dgm:pt>
    <dgm:pt modelId="{B4A12262-896F-4A80-AD97-9C46506FE2DE}" type="parTrans" cxnId="{C91EC63C-84BF-42C0-8940-6AC9B2F0A5DA}">
      <dgm:prSet/>
      <dgm:spPr/>
      <dgm:t>
        <a:bodyPr/>
        <a:lstStyle/>
        <a:p>
          <a:endParaRPr lang="en-US"/>
        </a:p>
      </dgm:t>
    </dgm:pt>
    <dgm:pt modelId="{0AB588AD-F1C0-4227-BCC6-D20BD05E65A7}" type="sibTrans" cxnId="{C91EC63C-84BF-42C0-8940-6AC9B2F0A5DA}">
      <dgm:prSet/>
      <dgm:spPr/>
      <dgm:t>
        <a:bodyPr/>
        <a:lstStyle/>
        <a:p>
          <a:endParaRPr lang="en-US"/>
        </a:p>
      </dgm:t>
    </dgm:pt>
    <dgm:pt modelId="{81A67EE9-B573-460F-9DD2-6B4567BC277E}">
      <dgm:prSet/>
      <dgm:spPr/>
      <dgm:t>
        <a:bodyPr/>
        <a:lstStyle/>
        <a:p>
          <a:r>
            <a:rPr lang="en-GB"/>
            <a:t>Opportunities for improvement</a:t>
          </a:r>
          <a:endParaRPr lang="en-US"/>
        </a:p>
      </dgm:t>
    </dgm:pt>
    <dgm:pt modelId="{D69907CC-823A-491F-899A-E1426F731844}" type="parTrans" cxnId="{47D50BA4-630E-4ABB-9960-81236D53BDE3}">
      <dgm:prSet/>
      <dgm:spPr/>
      <dgm:t>
        <a:bodyPr/>
        <a:lstStyle/>
        <a:p>
          <a:endParaRPr lang="en-US"/>
        </a:p>
      </dgm:t>
    </dgm:pt>
    <dgm:pt modelId="{AB00C467-4564-47B0-B598-9715FBA19264}" type="sibTrans" cxnId="{47D50BA4-630E-4ABB-9960-81236D53BDE3}">
      <dgm:prSet/>
      <dgm:spPr/>
      <dgm:t>
        <a:bodyPr/>
        <a:lstStyle/>
        <a:p>
          <a:endParaRPr lang="en-US"/>
        </a:p>
      </dgm:t>
    </dgm:pt>
    <dgm:pt modelId="{88414A72-F53B-4769-B13B-77483227F742}">
      <dgm:prSet/>
      <dgm:spPr/>
      <dgm:t>
        <a:bodyPr/>
        <a:lstStyle/>
        <a:p>
          <a:r>
            <a:rPr lang="en-GB"/>
            <a:t>Barriers that arise</a:t>
          </a:r>
          <a:endParaRPr lang="en-US"/>
        </a:p>
      </dgm:t>
    </dgm:pt>
    <dgm:pt modelId="{707A0D92-2822-4596-A698-D812DA890372}" type="parTrans" cxnId="{BF3A1DED-5863-48E1-8FFF-9879D5E92D5E}">
      <dgm:prSet/>
      <dgm:spPr/>
      <dgm:t>
        <a:bodyPr/>
        <a:lstStyle/>
        <a:p>
          <a:endParaRPr lang="en-US"/>
        </a:p>
      </dgm:t>
    </dgm:pt>
    <dgm:pt modelId="{ECFD0DBE-3DC0-4F76-9344-B4DA8CA94E03}" type="sibTrans" cxnId="{BF3A1DED-5863-48E1-8FFF-9879D5E92D5E}">
      <dgm:prSet/>
      <dgm:spPr/>
      <dgm:t>
        <a:bodyPr/>
        <a:lstStyle/>
        <a:p>
          <a:endParaRPr lang="en-US"/>
        </a:p>
      </dgm:t>
    </dgm:pt>
    <dgm:pt modelId="{DE3197D7-6D07-4AF9-AE2F-1DCF60238156}" type="pres">
      <dgm:prSet presAssocID="{B3473F4A-B4D5-4042-A0E0-8FE0F4FC69E1}" presName="root" presStyleCnt="0">
        <dgm:presLayoutVars>
          <dgm:dir/>
          <dgm:resizeHandles val="exact"/>
        </dgm:presLayoutVars>
      </dgm:prSet>
      <dgm:spPr/>
    </dgm:pt>
    <dgm:pt modelId="{518ED096-7D65-44BA-A479-72FA1A9828AE}" type="pres">
      <dgm:prSet presAssocID="{41693142-0EDE-4C77-B7D5-60F7780FBD47}" presName="compNode" presStyleCnt="0"/>
      <dgm:spPr/>
    </dgm:pt>
    <dgm:pt modelId="{256EFC27-5490-438B-96D6-425EA73B793E}" type="pres">
      <dgm:prSet presAssocID="{41693142-0EDE-4C77-B7D5-60F7780FBD47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99D80FAD-910B-4A34-B689-4BB2EE0ECF77}" type="pres">
      <dgm:prSet presAssocID="{41693142-0EDE-4C77-B7D5-60F7780FBD47}" presName="spaceRect" presStyleCnt="0"/>
      <dgm:spPr/>
    </dgm:pt>
    <dgm:pt modelId="{0371A433-5443-44DC-B719-B665F6E09AD8}" type="pres">
      <dgm:prSet presAssocID="{41693142-0EDE-4C77-B7D5-60F7780FBD47}" presName="textRect" presStyleLbl="revTx" presStyleIdx="0" presStyleCnt="6">
        <dgm:presLayoutVars>
          <dgm:chMax val="1"/>
          <dgm:chPref val="1"/>
        </dgm:presLayoutVars>
      </dgm:prSet>
      <dgm:spPr/>
    </dgm:pt>
    <dgm:pt modelId="{CBFC90D5-4EB5-40CA-AA9F-F9BA7DA308D5}" type="pres">
      <dgm:prSet presAssocID="{5A678DEA-1AF2-4A34-A380-1B69458A3E64}" presName="sibTrans" presStyleCnt="0"/>
      <dgm:spPr/>
    </dgm:pt>
    <dgm:pt modelId="{66E04ACF-AF46-4756-882B-3CF3C3E03999}" type="pres">
      <dgm:prSet presAssocID="{C0FBA4E6-DF46-4307-ABCD-187492CDEEAA}" presName="compNode" presStyleCnt="0"/>
      <dgm:spPr/>
    </dgm:pt>
    <dgm:pt modelId="{FA341EE9-0324-421F-BDDB-D730FEEE2F37}" type="pres">
      <dgm:prSet presAssocID="{C0FBA4E6-DF46-4307-ABCD-187492CDEEAA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9E209CF3-DD95-4BEE-B645-AC17E30E1A6E}" type="pres">
      <dgm:prSet presAssocID="{C0FBA4E6-DF46-4307-ABCD-187492CDEEAA}" presName="spaceRect" presStyleCnt="0"/>
      <dgm:spPr/>
    </dgm:pt>
    <dgm:pt modelId="{D15CF3B5-AF84-4E75-86C3-CF37FF3F26FC}" type="pres">
      <dgm:prSet presAssocID="{C0FBA4E6-DF46-4307-ABCD-187492CDEEAA}" presName="textRect" presStyleLbl="revTx" presStyleIdx="1" presStyleCnt="6">
        <dgm:presLayoutVars>
          <dgm:chMax val="1"/>
          <dgm:chPref val="1"/>
        </dgm:presLayoutVars>
      </dgm:prSet>
      <dgm:spPr/>
    </dgm:pt>
    <dgm:pt modelId="{C9F6CFCE-0531-4641-8DFA-336DB007C381}" type="pres">
      <dgm:prSet presAssocID="{317DC120-6DA0-47BD-832F-AF331B281007}" presName="sibTrans" presStyleCnt="0"/>
      <dgm:spPr/>
    </dgm:pt>
    <dgm:pt modelId="{4FA388F4-7E19-4F93-B79A-35D4AF0686B5}" type="pres">
      <dgm:prSet presAssocID="{ABD994A0-48F1-4312-8159-23B8B3D05D30}" presName="compNode" presStyleCnt="0"/>
      <dgm:spPr/>
    </dgm:pt>
    <dgm:pt modelId="{28FC1237-CC31-4B8F-ABA1-8B2F2048F833}" type="pres">
      <dgm:prSet presAssocID="{ABD994A0-48F1-4312-8159-23B8B3D05D30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66BC88DC-658E-4A5A-9919-CB8D0BD3AD97}" type="pres">
      <dgm:prSet presAssocID="{ABD994A0-48F1-4312-8159-23B8B3D05D30}" presName="spaceRect" presStyleCnt="0"/>
      <dgm:spPr/>
    </dgm:pt>
    <dgm:pt modelId="{412C4DB0-A491-4B04-8174-BE249A133100}" type="pres">
      <dgm:prSet presAssocID="{ABD994A0-48F1-4312-8159-23B8B3D05D30}" presName="textRect" presStyleLbl="revTx" presStyleIdx="2" presStyleCnt="6">
        <dgm:presLayoutVars>
          <dgm:chMax val="1"/>
          <dgm:chPref val="1"/>
        </dgm:presLayoutVars>
      </dgm:prSet>
      <dgm:spPr/>
    </dgm:pt>
    <dgm:pt modelId="{AC8EC7C1-A77D-42B7-B823-39892F9CE290}" type="pres">
      <dgm:prSet presAssocID="{FC55A7FD-A594-4DFA-93DF-07058AF6B78F}" presName="sibTrans" presStyleCnt="0"/>
      <dgm:spPr/>
    </dgm:pt>
    <dgm:pt modelId="{81B2C581-675B-447B-85F6-3E72D670E8BB}" type="pres">
      <dgm:prSet presAssocID="{AF486FCF-C571-41B5-9374-E5C29423A279}" presName="compNode" presStyleCnt="0"/>
      <dgm:spPr/>
    </dgm:pt>
    <dgm:pt modelId="{9E916175-E03E-4F3D-BD60-ECB9B389B879}" type="pres">
      <dgm:prSet presAssocID="{AF486FCF-C571-41B5-9374-E5C29423A279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8180B04F-A697-472A-83FD-064D812A938D}" type="pres">
      <dgm:prSet presAssocID="{AF486FCF-C571-41B5-9374-E5C29423A279}" presName="spaceRect" presStyleCnt="0"/>
      <dgm:spPr/>
    </dgm:pt>
    <dgm:pt modelId="{460A9B7B-E32C-4E0D-B5EE-A1FCDAA6B303}" type="pres">
      <dgm:prSet presAssocID="{AF486FCF-C571-41B5-9374-E5C29423A279}" presName="textRect" presStyleLbl="revTx" presStyleIdx="3" presStyleCnt="6">
        <dgm:presLayoutVars>
          <dgm:chMax val="1"/>
          <dgm:chPref val="1"/>
        </dgm:presLayoutVars>
      </dgm:prSet>
      <dgm:spPr/>
    </dgm:pt>
    <dgm:pt modelId="{1A239D25-F742-482A-9109-0CCEA55842DE}" type="pres">
      <dgm:prSet presAssocID="{0AB588AD-F1C0-4227-BCC6-D20BD05E65A7}" presName="sibTrans" presStyleCnt="0"/>
      <dgm:spPr/>
    </dgm:pt>
    <dgm:pt modelId="{74569FD3-1057-4013-A80D-5F0576E3125F}" type="pres">
      <dgm:prSet presAssocID="{81A67EE9-B573-460F-9DD2-6B4567BC277E}" presName="compNode" presStyleCnt="0"/>
      <dgm:spPr/>
    </dgm:pt>
    <dgm:pt modelId="{C97C9CAC-88C8-4CDD-ADA3-94FC7ABDE522}" type="pres">
      <dgm:prSet presAssocID="{81A67EE9-B573-460F-9DD2-6B4567BC277E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851518D7-F036-429C-8E66-24BA2A5E1A84}" type="pres">
      <dgm:prSet presAssocID="{81A67EE9-B573-460F-9DD2-6B4567BC277E}" presName="spaceRect" presStyleCnt="0"/>
      <dgm:spPr/>
    </dgm:pt>
    <dgm:pt modelId="{B466C190-09E1-425D-9929-E58ACC30B552}" type="pres">
      <dgm:prSet presAssocID="{81A67EE9-B573-460F-9DD2-6B4567BC277E}" presName="textRect" presStyleLbl="revTx" presStyleIdx="4" presStyleCnt="6">
        <dgm:presLayoutVars>
          <dgm:chMax val="1"/>
          <dgm:chPref val="1"/>
        </dgm:presLayoutVars>
      </dgm:prSet>
      <dgm:spPr/>
    </dgm:pt>
    <dgm:pt modelId="{9FA369DE-DE3C-484E-8A78-B0EF6799CE46}" type="pres">
      <dgm:prSet presAssocID="{AB00C467-4564-47B0-B598-9715FBA19264}" presName="sibTrans" presStyleCnt="0"/>
      <dgm:spPr/>
    </dgm:pt>
    <dgm:pt modelId="{A27FF177-31E3-412D-A79B-EF474C9D951C}" type="pres">
      <dgm:prSet presAssocID="{88414A72-F53B-4769-B13B-77483227F742}" presName="compNode" presStyleCnt="0"/>
      <dgm:spPr/>
    </dgm:pt>
    <dgm:pt modelId="{23ADB0E5-A2D4-4F9C-BC13-72DED49258CE}" type="pres">
      <dgm:prSet presAssocID="{88414A72-F53B-4769-B13B-77483227F742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FDF11FDB-45DD-4427-A90C-B7A3FCCB20AC}" type="pres">
      <dgm:prSet presAssocID="{88414A72-F53B-4769-B13B-77483227F742}" presName="spaceRect" presStyleCnt="0"/>
      <dgm:spPr/>
    </dgm:pt>
    <dgm:pt modelId="{FF0C7EE2-F8AD-4785-B453-C5E613704131}" type="pres">
      <dgm:prSet presAssocID="{88414A72-F53B-4769-B13B-77483227F742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76EE3800-A2A1-4715-994B-99CB57315EDC}" srcId="{B3473F4A-B4D5-4042-A0E0-8FE0F4FC69E1}" destId="{ABD994A0-48F1-4312-8159-23B8B3D05D30}" srcOrd="2" destOrd="0" parTransId="{5AF48B55-FCA6-484A-84AE-65A3CC09E33C}" sibTransId="{FC55A7FD-A594-4DFA-93DF-07058AF6B78F}"/>
    <dgm:cxn modelId="{15EB9522-4C58-435F-B45A-5032E8E83BAC}" type="presOf" srcId="{ABD994A0-48F1-4312-8159-23B8B3D05D30}" destId="{412C4DB0-A491-4B04-8174-BE249A133100}" srcOrd="0" destOrd="0" presId="urn:microsoft.com/office/officeart/2018/2/layout/IconLabelList"/>
    <dgm:cxn modelId="{C91EC63C-84BF-42C0-8940-6AC9B2F0A5DA}" srcId="{B3473F4A-B4D5-4042-A0E0-8FE0F4FC69E1}" destId="{AF486FCF-C571-41B5-9374-E5C29423A279}" srcOrd="3" destOrd="0" parTransId="{B4A12262-896F-4A80-AD97-9C46506FE2DE}" sibTransId="{0AB588AD-F1C0-4227-BCC6-D20BD05E65A7}"/>
    <dgm:cxn modelId="{2643EC3D-DB84-4C9E-8016-8F407EEC0B89}" type="presOf" srcId="{41693142-0EDE-4C77-B7D5-60F7780FBD47}" destId="{0371A433-5443-44DC-B719-B665F6E09AD8}" srcOrd="0" destOrd="0" presId="urn:microsoft.com/office/officeart/2018/2/layout/IconLabelList"/>
    <dgm:cxn modelId="{2A510680-9FF0-41A8-A593-AC7C7954BF32}" srcId="{B3473F4A-B4D5-4042-A0E0-8FE0F4FC69E1}" destId="{41693142-0EDE-4C77-B7D5-60F7780FBD47}" srcOrd="0" destOrd="0" parTransId="{40106951-06B5-4635-9CD7-77276B48F5A5}" sibTransId="{5A678DEA-1AF2-4A34-A380-1B69458A3E64}"/>
    <dgm:cxn modelId="{47D50BA4-630E-4ABB-9960-81236D53BDE3}" srcId="{B3473F4A-B4D5-4042-A0E0-8FE0F4FC69E1}" destId="{81A67EE9-B573-460F-9DD2-6B4567BC277E}" srcOrd="4" destOrd="0" parTransId="{D69907CC-823A-491F-899A-E1426F731844}" sibTransId="{AB00C467-4564-47B0-B598-9715FBA19264}"/>
    <dgm:cxn modelId="{1168C7B1-299D-4681-9D0E-700C89B321CB}" srcId="{B3473F4A-B4D5-4042-A0E0-8FE0F4FC69E1}" destId="{C0FBA4E6-DF46-4307-ABCD-187492CDEEAA}" srcOrd="1" destOrd="0" parTransId="{CE7A2C2B-FB5B-4CBA-BD70-BD27E00DAF68}" sibTransId="{317DC120-6DA0-47BD-832F-AF331B281007}"/>
    <dgm:cxn modelId="{5D32F4B9-7869-4AC9-93F4-1A60930DC4B0}" type="presOf" srcId="{81A67EE9-B573-460F-9DD2-6B4567BC277E}" destId="{B466C190-09E1-425D-9929-E58ACC30B552}" srcOrd="0" destOrd="0" presId="urn:microsoft.com/office/officeart/2018/2/layout/IconLabelList"/>
    <dgm:cxn modelId="{668B66BB-AE5F-441A-9B88-988B7ACA39A5}" type="presOf" srcId="{B3473F4A-B4D5-4042-A0E0-8FE0F4FC69E1}" destId="{DE3197D7-6D07-4AF9-AE2F-1DCF60238156}" srcOrd="0" destOrd="0" presId="urn:microsoft.com/office/officeart/2018/2/layout/IconLabelList"/>
    <dgm:cxn modelId="{4C6375E0-DFB7-4617-B802-1E59766BFC0F}" type="presOf" srcId="{AF486FCF-C571-41B5-9374-E5C29423A279}" destId="{460A9B7B-E32C-4E0D-B5EE-A1FCDAA6B303}" srcOrd="0" destOrd="0" presId="urn:microsoft.com/office/officeart/2018/2/layout/IconLabelList"/>
    <dgm:cxn modelId="{76A177E2-C310-44B6-9D1C-4A3648F25870}" type="presOf" srcId="{C0FBA4E6-DF46-4307-ABCD-187492CDEEAA}" destId="{D15CF3B5-AF84-4E75-86C3-CF37FF3F26FC}" srcOrd="0" destOrd="0" presId="urn:microsoft.com/office/officeart/2018/2/layout/IconLabelList"/>
    <dgm:cxn modelId="{3DC427E8-0363-4054-9748-BF16C6E631DD}" type="presOf" srcId="{88414A72-F53B-4769-B13B-77483227F742}" destId="{FF0C7EE2-F8AD-4785-B453-C5E613704131}" srcOrd="0" destOrd="0" presId="urn:microsoft.com/office/officeart/2018/2/layout/IconLabelList"/>
    <dgm:cxn modelId="{BF3A1DED-5863-48E1-8FFF-9879D5E92D5E}" srcId="{B3473F4A-B4D5-4042-A0E0-8FE0F4FC69E1}" destId="{88414A72-F53B-4769-B13B-77483227F742}" srcOrd="5" destOrd="0" parTransId="{707A0D92-2822-4596-A698-D812DA890372}" sibTransId="{ECFD0DBE-3DC0-4F76-9344-B4DA8CA94E03}"/>
    <dgm:cxn modelId="{2EEC9F26-FC23-4312-B268-80C09AE3BAE2}" type="presParOf" srcId="{DE3197D7-6D07-4AF9-AE2F-1DCF60238156}" destId="{518ED096-7D65-44BA-A479-72FA1A9828AE}" srcOrd="0" destOrd="0" presId="urn:microsoft.com/office/officeart/2018/2/layout/IconLabelList"/>
    <dgm:cxn modelId="{01B7EB8B-C0BA-4411-B1FF-835E7BA1F17E}" type="presParOf" srcId="{518ED096-7D65-44BA-A479-72FA1A9828AE}" destId="{256EFC27-5490-438B-96D6-425EA73B793E}" srcOrd="0" destOrd="0" presId="urn:microsoft.com/office/officeart/2018/2/layout/IconLabelList"/>
    <dgm:cxn modelId="{E232463D-F8B6-4EE4-9DFE-A6F19C0286B7}" type="presParOf" srcId="{518ED096-7D65-44BA-A479-72FA1A9828AE}" destId="{99D80FAD-910B-4A34-B689-4BB2EE0ECF77}" srcOrd="1" destOrd="0" presId="urn:microsoft.com/office/officeart/2018/2/layout/IconLabelList"/>
    <dgm:cxn modelId="{DD27D480-7030-4E73-8BA7-B6AF722EDD45}" type="presParOf" srcId="{518ED096-7D65-44BA-A479-72FA1A9828AE}" destId="{0371A433-5443-44DC-B719-B665F6E09AD8}" srcOrd="2" destOrd="0" presId="urn:microsoft.com/office/officeart/2018/2/layout/IconLabelList"/>
    <dgm:cxn modelId="{37EA7EB4-B6D7-4FF2-BA08-926C16AAF3F6}" type="presParOf" srcId="{DE3197D7-6D07-4AF9-AE2F-1DCF60238156}" destId="{CBFC90D5-4EB5-40CA-AA9F-F9BA7DA308D5}" srcOrd="1" destOrd="0" presId="urn:microsoft.com/office/officeart/2018/2/layout/IconLabelList"/>
    <dgm:cxn modelId="{198B34FE-17EC-41A0-941D-898BC5D0DA9A}" type="presParOf" srcId="{DE3197D7-6D07-4AF9-AE2F-1DCF60238156}" destId="{66E04ACF-AF46-4756-882B-3CF3C3E03999}" srcOrd="2" destOrd="0" presId="urn:microsoft.com/office/officeart/2018/2/layout/IconLabelList"/>
    <dgm:cxn modelId="{B9AE401D-C592-45E6-9E30-E39B971DD8A2}" type="presParOf" srcId="{66E04ACF-AF46-4756-882B-3CF3C3E03999}" destId="{FA341EE9-0324-421F-BDDB-D730FEEE2F37}" srcOrd="0" destOrd="0" presId="urn:microsoft.com/office/officeart/2018/2/layout/IconLabelList"/>
    <dgm:cxn modelId="{0EC6AB9E-A6CA-44EF-AE86-84AC9EFDA268}" type="presParOf" srcId="{66E04ACF-AF46-4756-882B-3CF3C3E03999}" destId="{9E209CF3-DD95-4BEE-B645-AC17E30E1A6E}" srcOrd="1" destOrd="0" presId="urn:microsoft.com/office/officeart/2018/2/layout/IconLabelList"/>
    <dgm:cxn modelId="{5140721D-75B3-4069-8988-3B7CAD941AD4}" type="presParOf" srcId="{66E04ACF-AF46-4756-882B-3CF3C3E03999}" destId="{D15CF3B5-AF84-4E75-86C3-CF37FF3F26FC}" srcOrd="2" destOrd="0" presId="urn:microsoft.com/office/officeart/2018/2/layout/IconLabelList"/>
    <dgm:cxn modelId="{B2869DF2-8B15-4E12-9567-136691B77ED1}" type="presParOf" srcId="{DE3197D7-6D07-4AF9-AE2F-1DCF60238156}" destId="{C9F6CFCE-0531-4641-8DFA-336DB007C381}" srcOrd="3" destOrd="0" presId="urn:microsoft.com/office/officeart/2018/2/layout/IconLabelList"/>
    <dgm:cxn modelId="{BC4A1D39-9702-4AB0-9AD8-BABC071AEA0C}" type="presParOf" srcId="{DE3197D7-6D07-4AF9-AE2F-1DCF60238156}" destId="{4FA388F4-7E19-4F93-B79A-35D4AF0686B5}" srcOrd="4" destOrd="0" presId="urn:microsoft.com/office/officeart/2018/2/layout/IconLabelList"/>
    <dgm:cxn modelId="{56E352D6-C648-4DD4-BDB3-1143DBC1C6A2}" type="presParOf" srcId="{4FA388F4-7E19-4F93-B79A-35D4AF0686B5}" destId="{28FC1237-CC31-4B8F-ABA1-8B2F2048F833}" srcOrd="0" destOrd="0" presId="urn:microsoft.com/office/officeart/2018/2/layout/IconLabelList"/>
    <dgm:cxn modelId="{F39D1527-D681-4B6F-9673-6394ECDACFDA}" type="presParOf" srcId="{4FA388F4-7E19-4F93-B79A-35D4AF0686B5}" destId="{66BC88DC-658E-4A5A-9919-CB8D0BD3AD97}" srcOrd="1" destOrd="0" presId="urn:microsoft.com/office/officeart/2018/2/layout/IconLabelList"/>
    <dgm:cxn modelId="{5BCDBF23-CC1E-4F59-961D-643BF74F99F5}" type="presParOf" srcId="{4FA388F4-7E19-4F93-B79A-35D4AF0686B5}" destId="{412C4DB0-A491-4B04-8174-BE249A133100}" srcOrd="2" destOrd="0" presId="urn:microsoft.com/office/officeart/2018/2/layout/IconLabelList"/>
    <dgm:cxn modelId="{734EF0CB-C48A-4333-97E6-AED095234BBF}" type="presParOf" srcId="{DE3197D7-6D07-4AF9-AE2F-1DCF60238156}" destId="{AC8EC7C1-A77D-42B7-B823-39892F9CE290}" srcOrd="5" destOrd="0" presId="urn:microsoft.com/office/officeart/2018/2/layout/IconLabelList"/>
    <dgm:cxn modelId="{B751BA90-708A-471A-8B01-BAB1B9164781}" type="presParOf" srcId="{DE3197D7-6D07-4AF9-AE2F-1DCF60238156}" destId="{81B2C581-675B-447B-85F6-3E72D670E8BB}" srcOrd="6" destOrd="0" presId="urn:microsoft.com/office/officeart/2018/2/layout/IconLabelList"/>
    <dgm:cxn modelId="{AF406487-D943-41D8-ADDC-3E3E3F728CFA}" type="presParOf" srcId="{81B2C581-675B-447B-85F6-3E72D670E8BB}" destId="{9E916175-E03E-4F3D-BD60-ECB9B389B879}" srcOrd="0" destOrd="0" presId="urn:microsoft.com/office/officeart/2018/2/layout/IconLabelList"/>
    <dgm:cxn modelId="{365A1672-2D59-4478-BF08-7B0A964BEDA5}" type="presParOf" srcId="{81B2C581-675B-447B-85F6-3E72D670E8BB}" destId="{8180B04F-A697-472A-83FD-064D812A938D}" srcOrd="1" destOrd="0" presId="urn:microsoft.com/office/officeart/2018/2/layout/IconLabelList"/>
    <dgm:cxn modelId="{9ACCF3B4-93B1-4F7B-AFD1-E3380AA6AAB4}" type="presParOf" srcId="{81B2C581-675B-447B-85F6-3E72D670E8BB}" destId="{460A9B7B-E32C-4E0D-B5EE-A1FCDAA6B303}" srcOrd="2" destOrd="0" presId="urn:microsoft.com/office/officeart/2018/2/layout/IconLabelList"/>
    <dgm:cxn modelId="{27F031F6-4660-4937-AFCC-CE747B6ACB63}" type="presParOf" srcId="{DE3197D7-6D07-4AF9-AE2F-1DCF60238156}" destId="{1A239D25-F742-482A-9109-0CCEA55842DE}" srcOrd="7" destOrd="0" presId="urn:microsoft.com/office/officeart/2018/2/layout/IconLabelList"/>
    <dgm:cxn modelId="{E2518924-4847-4BAF-9CD3-9592E6B25B14}" type="presParOf" srcId="{DE3197D7-6D07-4AF9-AE2F-1DCF60238156}" destId="{74569FD3-1057-4013-A80D-5F0576E3125F}" srcOrd="8" destOrd="0" presId="urn:microsoft.com/office/officeart/2018/2/layout/IconLabelList"/>
    <dgm:cxn modelId="{D0F5FF57-B893-42D1-B340-8DCF94D6A867}" type="presParOf" srcId="{74569FD3-1057-4013-A80D-5F0576E3125F}" destId="{C97C9CAC-88C8-4CDD-ADA3-94FC7ABDE522}" srcOrd="0" destOrd="0" presId="urn:microsoft.com/office/officeart/2018/2/layout/IconLabelList"/>
    <dgm:cxn modelId="{4F02B4F3-0514-4B7D-8C04-FC0BE97DAA5C}" type="presParOf" srcId="{74569FD3-1057-4013-A80D-5F0576E3125F}" destId="{851518D7-F036-429C-8E66-24BA2A5E1A84}" srcOrd="1" destOrd="0" presId="urn:microsoft.com/office/officeart/2018/2/layout/IconLabelList"/>
    <dgm:cxn modelId="{CAE06EAA-C301-4D7F-8DDE-8536C15362A3}" type="presParOf" srcId="{74569FD3-1057-4013-A80D-5F0576E3125F}" destId="{B466C190-09E1-425D-9929-E58ACC30B552}" srcOrd="2" destOrd="0" presId="urn:microsoft.com/office/officeart/2018/2/layout/IconLabelList"/>
    <dgm:cxn modelId="{9CA53794-3564-4F06-A112-A41BCE6193D0}" type="presParOf" srcId="{DE3197D7-6D07-4AF9-AE2F-1DCF60238156}" destId="{9FA369DE-DE3C-484E-8A78-B0EF6799CE46}" srcOrd="9" destOrd="0" presId="urn:microsoft.com/office/officeart/2018/2/layout/IconLabelList"/>
    <dgm:cxn modelId="{3D986FAE-A163-485E-9A3D-1CE975619EF4}" type="presParOf" srcId="{DE3197D7-6D07-4AF9-AE2F-1DCF60238156}" destId="{A27FF177-31E3-412D-A79B-EF474C9D951C}" srcOrd="10" destOrd="0" presId="urn:microsoft.com/office/officeart/2018/2/layout/IconLabelList"/>
    <dgm:cxn modelId="{ED1E9A39-5D30-4465-BF32-C4C471045DD9}" type="presParOf" srcId="{A27FF177-31E3-412D-A79B-EF474C9D951C}" destId="{23ADB0E5-A2D4-4F9C-BC13-72DED49258CE}" srcOrd="0" destOrd="0" presId="urn:microsoft.com/office/officeart/2018/2/layout/IconLabelList"/>
    <dgm:cxn modelId="{0EEFDF59-E12F-4394-9769-DF3E25922D6C}" type="presParOf" srcId="{A27FF177-31E3-412D-A79B-EF474C9D951C}" destId="{FDF11FDB-45DD-4427-A90C-B7A3FCCB20AC}" srcOrd="1" destOrd="0" presId="urn:microsoft.com/office/officeart/2018/2/layout/IconLabelList"/>
    <dgm:cxn modelId="{F8F81B3D-DF9D-4B86-A534-1BBF19C8B10B}" type="presParOf" srcId="{A27FF177-31E3-412D-A79B-EF474C9D951C}" destId="{FF0C7EE2-F8AD-4785-B453-C5E61370413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2CF617C-8457-4E21-A99C-943B17D3044A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6ECD701-A8A6-473E-A913-721FC1541330}">
      <dgm:prSet/>
      <dgm:spPr/>
      <dgm:t>
        <a:bodyPr/>
        <a:lstStyle/>
        <a:p>
          <a:r>
            <a:rPr lang="en-GB"/>
            <a:t>January/February - Planning Meeting to commence the year with Coaching Officer</a:t>
          </a:r>
          <a:endParaRPr lang="en-US"/>
        </a:p>
      </dgm:t>
    </dgm:pt>
    <dgm:pt modelId="{B3CF63BA-1062-4663-8840-E87E1F7548BF}" type="parTrans" cxnId="{52F02593-F8A7-4127-9ABF-A4653BA97D8E}">
      <dgm:prSet/>
      <dgm:spPr/>
      <dgm:t>
        <a:bodyPr/>
        <a:lstStyle/>
        <a:p>
          <a:endParaRPr lang="en-US"/>
        </a:p>
      </dgm:t>
    </dgm:pt>
    <dgm:pt modelId="{2289A104-1722-4838-8136-42AB429078BF}" type="sibTrans" cxnId="{52F02593-F8A7-4127-9ABF-A4653BA97D8E}">
      <dgm:prSet/>
      <dgm:spPr/>
      <dgm:t>
        <a:bodyPr/>
        <a:lstStyle/>
        <a:p>
          <a:endParaRPr lang="en-US"/>
        </a:p>
      </dgm:t>
    </dgm:pt>
    <dgm:pt modelId="{4AEE34A3-4972-458C-9F6F-752E789FEB65}">
      <dgm:prSet/>
      <dgm:spPr/>
      <dgm:t>
        <a:bodyPr/>
        <a:lstStyle/>
        <a:p>
          <a:r>
            <a:rPr lang="en-GB"/>
            <a:t>Create Club Coaching Whats App group to share ideas and information</a:t>
          </a:r>
          <a:endParaRPr lang="en-US"/>
        </a:p>
      </dgm:t>
    </dgm:pt>
    <dgm:pt modelId="{1E382B8C-521A-4F49-A617-771F9AB53CAB}" type="parTrans" cxnId="{C8D1C13F-EA2B-4195-AB49-1AF64493DDD7}">
      <dgm:prSet/>
      <dgm:spPr/>
      <dgm:t>
        <a:bodyPr/>
        <a:lstStyle/>
        <a:p>
          <a:endParaRPr lang="en-US"/>
        </a:p>
      </dgm:t>
    </dgm:pt>
    <dgm:pt modelId="{FE553A45-275F-404B-9B47-DD970EDC2713}" type="sibTrans" cxnId="{C8D1C13F-EA2B-4195-AB49-1AF64493DDD7}">
      <dgm:prSet/>
      <dgm:spPr/>
      <dgm:t>
        <a:bodyPr/>
        <a:lstStyle/>
        <a:p>
          <a:endParaRPr lang="en-US"/>
        </a:p>
      </dgm:t>
    </dgm:pt>
    <dgm:pt modelId="{9D326408-88D4-4FF3-9501-653B1E66EDEB}">
      <dgm:prSet/>
      <dgm:spPr/>
      <dgm:t>
        <a:bodyPr/>
        <a:lstStyle/>
        <a:p>
          <a:r>
            <a:rPr lang="en-GB"/>
            <a:t>Create a Coaching Committee – 1 to 2 members from each age group on the Committee.</a:t>
          </a:r>
          <a:endParaRPr lang="en-US"/>
        </a:p>
      </dgm:t>
    </dgm:pt>
    <dgm:pt modelId="{0C23855E-47E6-47C5-A894-8F58733BBF6B}" type="parTrans" cxnId="{460E20FF-D9E7-4EE4-A909-58833DCCC3FB}">
      <dgm:prSet/>
      <dgm:spPr/>
      <dgm:t>
        <a:bodyPr/>
        <a:lstStyle/>
        <a:p>
          <a:endParaRPr lang="en-US"/>
        </a:p>
      </dgm:t>
    </dgm:pt>
    <dgm:pt modelId="{37837630-2294-4DB8-B061-47D5CAC9E057}" type="sibTrans" cxnId="{460E20FF-D9E7-4EE4-A909-58833DCCC3FB}">
      <dgm:prSet/>
      <dgm:spPr/>
      <dgm:t>
        <a:bodyPr/>
        <a:lstStyle/>
        <a:p>
          <a:endParaRPr lang="en-US"/>
        </a:p>
      </dgm:t>
    </dgm:pt>
    <dgm:pt modelId="{C80FD6C8-E7C8-4C4B-801E-0C3955918B4B}">
      <dgm:prSet/>
      <dgm:spPr/>
      <dgm:t>
        <a:bodyPr/>
        <a:lstStyle/>
        <a:p>
          <a:r>
            <a:rPr lang="en-GB"/>
            <a:t>Coaching Committee Meets Monthly.</a:t>
          </a:r>
          <a:endParaRPr lang="en-US"/>
        </a:p>
      </dgm:t>
    </dgm:pt>
    <dgm:pt modelId="{270A5B9F-9796-44F5-9AE9-9802114B5A97}" type="parTrans" cxnId="{77A33F2F-B2B6-4934-9ED3-94839620F4D2}">
      <dgm:prSet/>
      <dgm:spPr/>
      <dgm:t>
        <a:bodyPr/>
        <a:lstStyle/>
        <a:p>
          <a:endParaRPr lang="en-US"/>
        </a:p>
      </dgm:t>
    </dgm:pt>
    <dgm:pt modelId="{23EFDE4D-A635-40B5-8D78-5A8B91E09144}" type="sibTrans" cxnId="{77A33F2F-B2B6-4934-9ED3-94839620F4D2}">
      <dgm:prSet/>
      <dgm:spPr/>
      <dgm:t>
        <a:bodyPr/>
        <a:lstStyle/>
        <a:p>
          <a:endParaRPr lang="en-US"/>
        </a:p>
      </dgm:t>
    </dgm:pt>
    <dgm:pt modelId="{AAC054E0-02F1-4DA3-9EFD-85F6B37EDC45}">
      <dgm:prSet/>
      <dgm:spPr/>
      <dgm:t>
        <a:bodyPr/>
        <a:lstStyle/>
        <a:p>
          <a:r>
            <a:rPr lang="en-GB"/>
            <a:t>November/December – Season Review </a:t>
          </a:r>
          <a:endParaRPr lang="en-US"/>
        </a:p>
      </dgm:t>
    </dgm:pt>
    <dgm:pt modelId="{838DDA8F-9703-4C26-951B-183CD9D1872E}" type="parTrans" cxnId="{D389D629-746F-46F2-B083-1BCD65960205}">
      <dgm:prSet/>
      <dgm:spPr/>
      <dgm:t>
        <a:bodyPr/>
        <a:lstStyle/>
        <a:p>
          <a:endParaRPr lang="en-US"/>
        </a:p>
      </dgm:t>
    </dgm:pt>
    <dgm:pt modelId="{0C55DEA2-E892-4325-92B9-7BEEA6D4DFFA}" type="sibTrans" cxnId="{D389D629-746F-46F2-B083-1BCD65960205}">
      <dgm:prSet/>
      <dgm:spPr/>
      <dgm:t>
        <a:bodyPr/>
        <a:lstStyle/>
        <a:p>
          <a:endParaRPr lang="en-US"/>
        </a:p>
      </dgm:t>
    </dgm:pt>
    <dgm:pt modelId="{20B3C94D-FBBC-42F1-A5A7-C75FB091B248}" type="pres">
      <dgm:prSet presAssocID="{52CF617C-8457-4E21-A99C-943B17D3044A}" presName="diagram" presStyleCnt="0">
        <dgm:presLayoutVars>
          <dgm:dir/>
          <dgm:resizeHandles val="exact"/>
        </dgm:presLayoutVars>
      </dgm:prSet>
      <dgm:spPr/>
    </dgm:pt>
    <dgm:pt modelId="{242A8B0F-DE3A-4D3D-9DE5-3C87514BEEA7}" type="pres">
      <dgm:prSet presAssocID="{B6ECD701-A8A6-473E-A913-721FC1541330}" presName="node" presStyleLbl="node1" presStyleIdx="0" presStyleCnt="5">
        <dgm:presLayoutVars>
          <dgm:bulletEnabled val="1"/>
        </dgm:presLayoutVars>
      </dgm:prSet>
      <dgm:spPr/>
    </dgm:pt>
    <dgm:pt modelId="{9F3584E4-EB03-4890-A300-415C58BA1484}" type="pres">
      <dgm:prSet presAssocID="{2289A104-1722-4838-8136-42AB429078BF}" presName="sibTrans" presStyleCnt="0"/>
      <dgm:spPr/>
    </dgm:pt>
    <dgm:pt modelId="{91989E36-48CF-4BE7-AF60-C0E30FE89E58}" type="pres">
      <dgm:prSet presAssocID="{4AEE34A3-4972-458C-9F6F-752E789FEB65}" presName="node" presStyleLbl="node1" presStyleIdx="1" presStyleCnt="5">
        <dgm:presLayoutVars>
          <dgm:bulletEnabled val="1"/>
        </dgm:presLayoutVars>
      </dgm:prSet>
      <dgm:spPr/>
    </dgm:pt>
    <dgm:pt modelId="{A8A01A86-05B9-4988-9AED-82F0AFF2C4B4}" type="pres">
      <dgm:prSet presAssocID="{FE553A45-275F-404B-9B47-DD970EDC2713}" presName="sibTrans" presStyleCnt="0"/>
      <dgm:spPr/>
    </dgm:pt>
    <dgm:pt modelId="{8D172CF5-6B06-41D4-8DA2-853032AD7E83}" type="pres">
      <dgm:prSet presAssocID="{9D326408-88D4-4FF3-9501-653B1E66EDEB}" presName="node" presStyleLbl="node1" presStyleIdx="2" presStyleCnt="5">
        <dgm:presLayoutVars>
          <dgm:bulletEnabled val="1"/>
        </dgm:presLayoutVars>
      </dgm:prSet>
      <dgm:spPr/>
    </dgm:pt>
    <dgm:pt modelId="{29B45DCD-F5E5-40C6-A518-1DA3FB47DF8F}" type="pres">
      <dgm:prSet presAssocID="{37837630-2294-4DB8-B061-47D5CAC9E057}" presName="sibTrans" presStyleCnt="0"/>
      <dgm:spPr/>
    </dgm:pt>
    <dgm:pt modelId="{4F70F27B-29CB-4EF4-A62F-232D35DD3530}" type="pres">
      <dgm:prSet presAssocID="{C80FD6C8-E7C8-4C4B-801E-0C3955918B4B}" presName="node" presStyleLbl="node1" presStyleIdx="3" presStyleCnt="5">
        <dgm:presLayoutVars>
          <dgm:bulletEnabled val="1"/>
        </dgm:presLayoutVars>
      </dgm:prSet>
      <dgm:spPr/>
    </dgm:pt>
    <dgm:pt modelId="{2395439C-70EF-4950-AE68-D92D17FA939E}" type="pres">
      <dgm:prSet presAssocID="{23EFDE4D-A635-40B5-8D78-5A8B91E09144}" presName="sibTrans" presStyleCnt="0"/>
      <dgm:spPr/>
    </dgm:pt>
    <dgm:pt modelId="{3EAD38E4-60C0-41F5-9ABC-EBB9FA8A017B}" type="pres">
      <dgm:prSet presAssocID="{AAC054E0-02F1-4DA3-9EFD-85F6B37EDC45}" presName="node" presStyleLbl="node1" presStyleIdx="4" presStyleCnt="5">
        <dgm:presLayoutVars>
          <dgm:bulletEnabled val="1"/>
        </dgm:presLayoutVars>
      </dgm:prSet>
      <dgm:spPr/>
    </dgm:pt>
  </dgm:ptLst>
  <dgm:cxnLst>
    <dgm:cxn modelId="{D389D629-746F-46F2-B083-1BCD65960205}" srcId="{52CF617C-8457-4E21-A99C-943B17D3044A}" destId="{AAC054E0-02F1-4DA3-9EFD-85F6B37EDC45}" srcOrd="4" destOrd="0" parTransId="{838DDA8F-9703-4C26-951B-183CD9D1872E}" sibTransId="{0C55DEA2-E892-4325-92B9-7BEEA6D4DFFA}"/>
    <dgm:cxn modelId="{77A33F2F-B2B6-4934-9ED3-94839620F4D2}" srcId="{52CF617C-8457-4E21-A99C-943B17D3044A}" destId="{C80FD6C8-E7C8-4C4B-801E-0C3955918B4B}" srcOrd="3" destOrd="0" parTransId="{270A5B9F-9796-44F5-9AE9-9802114B5A97}" sibTransId="{23EFDE4D-A635-40B5-8D78-5A8B91E09144}"/>
    <dgm:cxn modelId="{0FBA5F2F-61AF-43A8-AC87-ED42CB38A645}" type="presOf" srcId="{C80FD6C8-E7C8-4C4B-801E-0C3955918B4B}" destId="{4F70F27B-29CB-4EF4-A62F-232D35DD3530}" srcOrd="0" destOrd="0" presId="urn:microsoft.com/office/officeart/2005/8/layout/default"/>
    <dgm:cxn modelId="{C8D1C13F-EA2B-4195-AB49-1AF64493DDD7}" srcId="{52CF617C-8457-4E21-A99C-943B17D3044A}" destId="{4AEE34A3-4972-458C-9F6F-752E789FEB65}" srcOrd="1" destOrd="0" parTransId="{1E382B8C-521A-4F49-A617-771F9AB53CAB}" sibTransId="{FE553A45-275F-404B-9B47-DD970EDC2713}"/>
    <dgm:cxn modelId="{52F02593-F8A7-4127-9ABF-A4653BA97D8E}" srcId="{52CF617C-8457-4E21-A99C-943B17D3044A}" destId="{B6ECD701-A8A6-473E-A913-721FC1541330}" srcOrd="0" destOrd="0" parTransId="{B3CF63BA-1062-4663-8840-E87E1F7548BF}" sibTransId="{2289A104-1722-4838-8136-42AB429078BF}"/>
    <dgm:cxn modelId="{DD9818CF-2071-49BD-BF9D-A35DE98DF294}" type="presOf" srcId="{B6ECD701-A8A6-473E-A913-721FC1541330}" destId="{242A8B0F-DE3A-4D3D-9DE5-3C87514BEEA7}" srcOrd="0" destOrd="0" presId="urn:microsoft.com/office/officeart/2005/8/layout/default"/>
    <dgm:cxn modelId="{65D933DD-6DC7-49CF-8FA2-191908FB6D86}" type="presOf" srcId="{52CF617C-8457-4E21-A99C-943B17D3044A}" destId="{20B3C94D-FBBC-42F1-A5A7-C75FB091B248}" srcOrd="0" destOrd="0" presId="urn:microsoft.com/office/officeart/2005/8/layout/default"/>
    <dgm:cxn modelId="{F3D452ED-CEB1-4B66-801A-FB23B2CE1613}" type="presOf" srcId="{9D326408-88D4-4FF3-9501-653B1E66EDEB}" destId="{8D172CF5-6B06-41D4-8DA2-853032AD7E83}" srcOrd="0" destOrd="0" presId="urn:microsoft.com/office/officeart/2005/8/layout/default"/>
    <dgm:cxn modelId="{CEE8A1EE-C81F-4E4F-922C-E2534D79B75C}" type="presOf" srcId="{4AEE34A3-4972-458C-9F6F-752E789FEB65}" destId="{91989E36-48CF-4BE7-AF60-C0E30FE89E58}" srcOrd="0" destOrd="0" presId="urn:microsoft.com/office/officeart/2005/8/layout/default"/>
    <dgm:cxn modelId="{C90BF9F1-86B6-44B6-852D-1BFB72C31AC6}" type="presOf" srcId="{AAC054E0-02F1-4DA3-9EFD-85F6B37EDC45}" destId="{3EAD38E4-60C0-41F5-9ABC-EBB9FA8A017B}" srcOrd="0" destOrd="0" presId="urn:microsoft.com/office/officeart/2005/8/layout/default"/>
    <dgm:cxn modelId="{460E20FF-D9E7-4EE4-A909-58833DCCC3FB}" srcId="{52CF617C-8457-4E21-A99C-943B17D3044A}" destId="{9D326408-88D4-4FF3-9501-653B1E66EDEB}" srcOrd="2" destOrd="0" parTransId="{0C23855E-47E6-47C5-A894-8F58733BBF6B}" sibTransId="{37837630-2294-4DB8-B061-47D5CAC9E057}"/>
    <dgm:cxn modelId="{2FF447B5-84E8-49AD-B58B-5D165AFD87CC}" type="presParOf" srcId="{20B3C94D-FBBC-42F1-A5A7-C75FB091B248}" destId="{242A8B0F-DE3A-4D3D-9DE5-3C87514BEEA7}" srcOrd="0" destOrd="0" presId="urn:microsoft.com/office/officeart/2005/8/layout/default"/>
    <dgm:cxn modelId="{761D4B8C-2C45-4EC5-870F-E391656F47D7}" type="presParOf" srcId="{20B3C94D-FBBC-42F1-A5A7-C75FB091B248}" destId="{9F3584E4-EB03-4890-A300-415C58BA1484}" srcOrd="1" destOrd="0" presId="urn:microsoft.com/office/officeart/2005/8/layout/default"/>
    <dgm:cxn modelId="{98B3DDDB-0CDE-43E5-884A-A955CB3B71B8}" type="presParOf" srcId="{20B3C94D-FBBC-42F1-A5A7-C75FB091B248}" destId="{91989E36-48CF-4BE7-AF60-C0E30FE89E58}" srcOrd="2" destOrd="0" presId="urn:microsoft.com/office/officeart/2005/8/layout/default"/>
    <dgm:cxn modelId="{3B0B5956-E199-4EC6-A8DA-97529767726F}" type="presParOf" srcId="{20B3C94D-FBBC-42F1-A5A7-C75FB091B248}" destId="{A8A01A86-05B9-4988-9AED-82F0AFF2C4B4}" srcOrd="3" destOrd="0" presId="urn:microsoft.com/office/officeart/2005/8/layout/default"/>
    <dgm:cxn modelId="{9C3E1674-D331-4D87-9A9D-1E9A015E3A71}" type="presParOf" srcId="{20B3C94D-FBBC-42F1-A5A7-C75FB091B248}" destId="{8D172CF5-6B06-41D4-8DA2-853032AD7E83}" srcOrd="4" destOrd="0" presId="urn:microsoft.com/office/officeart/2005/8/layout/default"/>
    <dgm:cxn modelId="{DDA6109B-A570-4C5A-8C8B-86AB3A2F356B}" type="presParOf" srcId="{20B3C94D-FBBC-42F1-A5A7-C75FB091B248}" destId="{29B45DCD-F5E5-40C6-A518-1DA3FB47DF8F}" srcOrd="5" destOrd="0" presId="urn:microsoft.com/office/officeart/2005/8/layout/default"/>
    <dgm:cxn modelId="{7B8BBD51-B769-4F12-B6D5-4969572DA901}" type="presParOf" srcId="{20B3C94D-FBBC-42F1-A5A7-C75FB091B248}" destId="{4F70F27B-29CB-4EF4-A62F-232D35DD3530}" srcOrd="6" destOrd="0" presId="urn:microsoft.com/office/officeart/2005/8/layout/default"/>
    <dgm:cxn modelId="{54B5673A-8B9D-49F8-A4A4-599528AC4099}" type="presParOf" srcId="{20B3C94D-FBBC-42F1-A5A7-C75FB091B248}" destId="{2395439C-70EF-4950-AE68-D92D17FA939E}" srcOrd="7" destOrd="0" presId="urn:microsoft.com/office/officeart/2005/8/layout/default"/>
    <dgm:cxn modelId="{A5E67EAB-CE88-48B8-A24A-78A1F7C79683}" type="presParOf" srcId="{20B3C94D-FBBC-42F1-A5A7-C75FB091B248}" destId="{3EAD38E4-60C0-41F5-9ABC-EBB9FA8A017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2C6352E-EA07-4005-AC97-0BAF691C819F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907A206-302D-4248-924C-D651E8291FF5}">
      <dgm:prSet/>
      <dgm:spPr/>
      <dgm:t>
        <a:bodyPr/>
        <a:lstStyle/>
        <a:p>
          <a:r>
            <a:rPr lang="en-GB" dirty="0"/>
            <a:t>Where do we see the club  </a:t>
          </a:r>
          <a:endParaRPr lang="en-US" dirty="0"/>
        </a:p>
      </dgm:t>
    </dgm:pt>
    <dgm:pt modelId="{F1488CAD-DC8B-4ADC-8994-56C7C071DAA2}" type="parTrans" cxnId="{65A0C418-B28E-4309-BFFF-B9EE91BC8212}">
      <dgm:prSet/>
      <dgm:spPr/>
      <dgm:t>
        <a:bodyPr/>
        <a:lstStyle/>
        <a:p>
          <a:endParaRPr lang="en-US"/>
        </a:p>
      </dgm:t>
    </dgm:pt>
    <dgm:pt modelId="{EDF28C0D-9E5F-4208-A5B3-F6E6EE129168}" type="sibTrans" cxnId="{65A0C418-B28E-4309-BFFF-B9EE91BC8212}">
      <dgm:prSet/>
      <dgm:spPr/>
      <dgm:t>
        <a:bodyPr/>
        <a:lstStyle/>
        <a:p>
          <a:endParaRPr lang="en-US"/>
        </a:p>
      </dgm:t>
    </dgm:pt>
    <dgm:pt modelId="{A6018118-502E-4EA1-8152-71649D1976B9}">
      <dgm:prSet/>
      <dgm:spPr/>
      <dgm:t>
        <a:bodyPr/>
        <a:lstStyle/>
        <a:p>
          <a:r>
            <a:rPr lang="en-GB"/>
            <a:t>1 week</a:t>
          </a:r>
          <a:endParaRPr lang="en-US"/>
        </a:p>
      </dgm:t>
    </dgm:pt>
    <dgm:pt modelId="{3498C84A-160B-492E-B04D-10C940971AC3}" type="parTrans" cxnId="{2381AEF8-DDDE-44C5-BE65-39647D380C1F}">
      <dgm:prSet/>
      <dgm:spPr/>
      <dgm:t>
        <a:bodyPr/>
        <a:lstStyle/>
        <a:p>
          <a:endParaRPr lang="en-US"/>
        </a:p>
      </dgm:t>
    </dgm:pt>
    <dgm:pt modelId="{9BFD373D-5891-410A-AD39-5632421FF192}" type="sibTrans" cxnId="{2381AEF8-DDDE-44C5-BE65-39647D380C1F}">
      <dgm:prSet/>
      <dgm:spPr/>
      <dgm:t>
        <a:bodyPr/>
        <a:lstStyle/>
        <a:p>
          <a:endParaRPr lang="en-US"/>
        </a:p>
      </dgm:t>
    </dgm:pt>
    <dgm:pt modelId="{955586F0-E780-4966-9901-DA6D47E794D7}">
      <dgm:prSet/>
      <dgm:spPr/>
      <dgm:t>
        <a:bodyPr/>
        <a:lstStyle/>
        <a:p>
          <a:r>
            <a:rPr lang="en-GB"/>
            <a:t>1 month</a:t>
          </a:r>
          <a:endParaRPr lang="en-US"/>
        </a:p>
      </dgm:t>
    </dgm:pt>
    <dgm:pt modelId="{54319B6D-5B34-4A41-BF2D-1C84FE502F61}" type="parTrans" cxnId="{EBFD9DC6-21D4-4595-A839-049C8D505C9F}">
      <dgm:prSet/>
      <dgm:spPr/>
      <dgm:t>
        <a:bodyPr/>
        <a:lstStyle/>
        <a:p>
          <a:endParaRPr lang="en-US"/>
        </a:p>
      </dgm:t>
    </dgm:pt>
    <dgm:pt modelId="{7DE9A032-B22F-4F06-82D0-B60B06B073CD}" type="sibTrans" cxnId="{EBFD9DC6-21D4-4595-A839-049C8D505C9F}">
      <dgm:prSet/>
      <dgm:spPr/>
      <dgm:t>
        <a:bodyPr/>
        <a:lstStyle/>
        <a:p>
          <a:endParaRPr lang="en-US"/>
        </a:p>
      </dgm:t>
    </dgm:pt>
    <dgm:pt modelId="{C1F782EA-2726-4E15-B136-9287105146E5}">
      <dgm:prSet/>
      <dgm:spPr/>
      <dgm:t>
        <a:bodyPr/>
        <a:lstStyle/>
        <a:p>
          <a:r>
            <a:rPr lang="en-GB"/>
            <a:t>1 year</a:t>
          </a:r>
          <a:endParaRPr lang="en-US"/>
        </a:p>
      </dgm:t>
    </dgm:pt>
    <dgm:pt modelId="{CBEE9C83-3F8B-45A7-BBA8-86EB0F92AC27}" type="parTrans" cxnId="{55FB8F51-FC08-450D-AB2D-A1465980C37D}">
      <dgm:prSet/>
      <dgm:spPr/>
      <dgm:t>
        <a:bodyPr/>
        <a:lstStyle/>
        <a:p>
          <a:endParaRPr lang="en-US"/>
        </a:p>
      </dgm:t>
    </dgm:pt>
    <dgm:pt modelId="{87458D4A-DA17-48D1-B781-1EB024B8E549}" type="sibTrans" cxnId="{55FB8F51-FC08-450D-AB2D-A1465980C37D}">
      <dgm:prSet/>
      <dgm:spPr/>
      <dgm:t>
        <a:bodyPr/>
        <a:lstStyle/>
        <a:p>
          <a:endParaRPr lang="en-US"/>
        </a:p>
      </dgm:t>
    </dgm:pt>
    <dgm:pt modelId="{27508679-7FDA-470D-9C0F-FD295869EE82}">
      <dgm:prSet/>
      <dgm:spPr/>
      <dgm:t>
        <a:bodyPr/>
        <a:lstStyle/>
        <a:p>
          <a:r>
            <a:rPr lang="en-GB" dirty="0"/>
            <a:t>Regular meetings</a:t>
          </a:r>
          <a:endParaRPr lang="en-US" dirty="0"/>
        </a:p>
      </dgm:t>
    </dgm:pt>
    <dgm:pt modelId="{7D0410EF-4508-4F23-9B96-64D4A7D4851C}" type="parTrans" cxnId="{74B5FBA9-91D5-4DB6-B7B8-DE9293B42094}">
      <dgm:prSet/>
      <dgm:spPr/>
      <dgm:t>
        <a:bodyPr/>
        <a:lstStyle/>
        <a:p>
          <a:endParaRPr lang="en-US"/>
        </a:p>
      </dgm:t>
    </dgm:pt>
    <dgm:pt modelId="{8DDEBE3C-332E-476C-AD6B-7D89BA865E4F}" type="sibTrans" cxnId="{74B5FBA9-91D5-4DB6-B7B8-DE9293B42094}">
      <dgm:prSet/>
      <dgm:spPr/>
      <dgm:t>
        <a:bodyPr/>
        <a:lstStyle/>
        <a:p>
          <a:endParaRPr lang="en-US"/>
        </a:p>
      </dgm:t>
    </dgm:pt>
    <dgm:pt modelId="{F2E33C57-B92C-4FD4-90AB-016CF47EC094}">
      <dgm:prSet/>
      <dgm:spPr/>
      <dgm:t>
        <a:bodyPr/>
        <a:lstStyle/>
        <a:p>
          <a:r>
            <a:rPr lang="en-GB" dirty="0"/>
            <a:t>Coaching Officer in contact with local GDC.</a:t>
          </a:r>
          <a:endParaRPr lang="en-US" dirty="0"/>
        </a:p>
      </dgm:t>
    </dgm:pt>
    <dgm:pt modelId="{8623C15C-AD65-4757-BDCD-21F4E95FB818}" type="parTrans" cxnId="{AEB82BC1-B4B9-46CE-B149-AFBD562B9637}">
      <dgm:prSet/>
      <dgm:spPr/>
      <dgm:t>
        <a:bodyPr/>
        <a:lstStyle/>
        <a:p>
          <a:endParaRPr lang="en-US"/>
        </a:p>
      </dgm:t>
    </dgm:pt>
    <dgm:pt modelId="{A9FF183E-2119-4883-A662-F2FBEBDDE7BE}" type="sibTrans" cxnId="{AEB82BC1-B4B9-46CE-B149-AFBD562B9637}">
      <dgm:prSet/>
      <dgm:spPr/>
      <dgm:t>
        <a:bodyPr/>
        <a:lstStyle/>
        <a:p>
          <a:endParaRPr lang="en-US"/>
        </a:p>
      </dgm:t>
    </dgm:pt>
    <dgm:pt modelId="{B67ABD1A-C9DE-4D27-AFC3-D2230F99861A}">
      <dgm:prSet/>
      <dgm:spPr/>
      <dgm:t>
        <a:bodyPr/>
        <a:lstStyle/>
        <a:p>
          <a:r>
            <a:rPr lang="en-US"/>
            <a:t>Main Committee – Monthly</a:t>
          </a:r>
        </a:p>
      </dgm:t>
    </dgm:pt>
    <dgm:pt modelId="{DB54A5BE-FE70-4146-807D-46BA7854B88E}" type="parTrans" cxnId="{BB5F4DF5-0EC0-48B2-9F9B-9AB3A8C17D99}">
      <dgm:prSet/>
      <dgm:spPr/>
      <dgm:t>
        <a:bodyPr/>
        <a:lstStyle/>
        <a:p>
          <a:endParaRPr lang="en-IE"/>
        </a:p>
      </dgm:t>
    </dgm:pt>
    <dgm:pt modelId="{BB5F2FF9-3A62-448D-9F39-7BEA06F32EA6}" type="sibTrans" cxnId="{BB5F4DF5-0EC0-48B2-9F9B-9AB3A8C17D99}">
      <dgm:prSet/>
      <dgm:spPr/>
      <dgm:t>
        <a:bodyPr/>
        <a:lstStyle/>
        <a:p>
          <a:endParaRPr lang="en-IE"/>
        </a:p>
      </dgm:t>
    </dgm:pt>
    <dgm:pt modelId="{BA537B90-3101-4F24-BD91-2BFDF0FBF43F}">
      <dgm:prSet/>
      <dgm:spPr/>
      <dgm:t>
        <a:bodyPr/>
        <a:lstStyle/>
        <a:p>
          <a:r>
            <a:rPr lang="en-US"/>
            <a:t>Specific Age Groups – Weekly</a:t>
          </a:r>
        </a:p>
      </dgm:t>
    </dgm:pt>
    <dgm:pt modelId="{DF775522-FA27-4162-9A3C-38EEC8618E35}" type="parTrans" cxnId="{868651DE-9475-46E9-B5C1-06CEE5C0981E}">
      <dgm:prSet/>
      <dgm:spPr/>
      <dgm:t>
        <a:bodyPr/>
        <a:lstStyle/>
        <a:p>
          <a:endParaRPr lang="en-IE"/>
        </a:p>
      </dgm:t>
    </dgm:pt>
    <dgm:pt modelId="{E128D1A9-54DE-4F26-BB7B-7C72DE5669D9}" type="sibTrans" cxnId="{868651DE-9475-46E9-B5C1-06CEE5C0981E}">
      <dgm:prSet/>
      <dgm:spPr/>
      <dgm:t>
        <a:bodyPr/>
        <a:lstStyle/>
        <a:p>
          <a:endParaRPr lang="en-IE"/>
        </a:p>
      </dgm:t>
    </dgm:pt>
    <dgm:pt modelId="{6EFD1F47-B1D9-42EB-AC2F-626CBBCBF091}">
      <dgm:prSet/>
      <dgm:spPr/>
      <dgm:t>
        <a:bodyPr/>
        <a:lstStyle/>
        <a:p>
          <a:r>
            <a:rPr lang="en-US"/>
            <a:t>Planning and Review - Yearly</a:t>
          </a:r>
        </a:p>
      </dgm:t>
    </dgm:pt>
    <dgm:pt modelId="{D159636A-77A8-4C63-BE83-69CA4F1A16B1}" type="parTrans" cxnId="{7E5E3C2C-5EE1-4136-9E44-8F0497EBD7FE}">
      <dgm:prSet/>
      <dgm:spPr/>
      <dgm:t>
        <a:bodyPr/>
        <a:lstStyle/>
        <a:p>
          <a:endParaRPr lang="en-IE"/>
        </a:p>
      </dgm:t>
    </dgm:pt>
    <dgm:pt modelId="{6A1734D9-DA17-468F-9643-0A57EC4E3735}" type="sibTrans" cxnId="{7E5E3C2C-5EE1-4136-9E44-8F0497EBD7FE}">
      <dgm:prSet/>
      <dgm:spPr/>
      <dgm:t>
        <a:bodyPr/>
        <a:lstStyle/>
        <a:p>
          <a:endParaRPr lang="en-IE"/>
        </a:p>
      </dgm:t>
    </dgm:pt>
    <dgm:pt modelId="{4A46EA87-6B58-4213-971D-35A70326EA25}">
      <dgm:prSet/>
      <dgm:spPr/>
      <dgm:t>
        <a:bodyPr/>
        <a:lstStyle/>
        <a:p>
          <a:r>
            <a:rPr lang="en-US" dirty="0"/>
            <a:t>Specific Workshops</a:t>
          </a:r>
        </a:p>
      </dgm:t>
    </dgm:pt>
    <dgm:pt modelId="{B37C4C47-A869-4B43-8691-2729C7D5B656}" type="parTrans" cxnId="{14C29210-7322-40C4-94E6-25BD6032E8CA}">
      <dgm:prSet/>
      <dgm:spPr/>
      <dgm:t>
        <a:bodyPr/>
        <a:lstStyle/>
        <a:p>
          <a:endParaRPr lang="en-IE"/>
        </a:p>
      </dgm:t>
    </dgm:pt>
    <dgm:pt modelId="{C18E4F5D-78AF-44B3-9258-EB59926DF448}" type="sibTrans" cxnId="{14C29210-7322-40C4-94E6-25BD6032E8CA}">
      <dgm:prSet/>
      <dgm:spPr/>
      <dgm:t>
        <a:bodyPr/>
        <a:lstStyle/>
        <a:p>
          <a:endParaRPr lang="en-IE"/>
        </a:p>
      </dgm:t>
    </dgm:pt>
    <dgm:pt modelId="{51FC85EA-3233-4B7E-9D86-A15C8C19BCF8}">
      <dgm:prSet/>
      <dgm:spPr/>
      <dgm:t>
        <a:bodyPr/>
        <a:lstStyle/>
        <a:p>
          <a:r>
            <a:rPr lang="en-US" dirty="0"/>
            <a:t>Details on Games/Blitzes</a:t>
          </a:r>
        </a:p>
      </dgm:t>
    </dgm:pt>
    <dgm:pt modelId="{E4EB9222-86F0-4E85-9D17-49256765C0DD}" type="parTrans" cxnId="{E790C047-43EA-4410-A321-6074200245B7}">
      <dgm:prSet/>
      <dgm:spPr/>
      <dgm:t>
        <a:bodyPr/>
        <a:lstStyle/>
        <a:p>
          <a:endParaRPr lang="en-IE"/>
        </a:p>
      </dgm:t>
    </dgm:pt>
    <dgm:pt modelId="{04D69314-BC1D-4EA4-94FD-FD986B0C275B}" type="sibTrans" cxnId="{E790C047-43EA-4410-A321-6074200245B7}">
      <dgm:prSet/>
      <dgm:spPr/>
      <dgm:t>
        <a:bodyPr/>
        <a:lstStyle/>
        <a:p>
          <a:endParaRPr lang="en-IE"/>
        </a:p>
      </dgm:t>
    </dgm:pt>
    <dgm:pt modelId="{32C14901-B0AE-40D1-A0D8-59CAEAE8BD91}">
      <dgm:prSet/>
      <dgm:spPr/>
      <dgm:t>
        <a:bodyPr/>
        <a:lstStyle/>
        <a:p>
          <a:r>
            <a:rPr lang="en-US" dirty="0"/>
            <a:t>Concerns and Issues</a:t>
          </a:r>
        </a:p>
      </dgm:t>
    </dgm:pt>
    <dgm:pt modelId="{275D5921-74EE-4E4B-9D72-E9F33A96B438}" type="parTrans" cxnId="{B2859668-DBD9-40C4-930B-6AB27E0DB13F}">
      <dgm:prSet/>
      <dgm:spPr/>
      <dgm:t>
        <a:bodyPr/>
        <a:lstStyle/>
        <a:p>
          <a:endParaRPr lang="en-IE"/>
        </a:p>
      </dgm:t>
    </dgm:pt>
    <dgm:pt modelId="{7E46227E-CCDE-4488-8176-0BDB7F7BA586}" type="sibTrans" cxnId="{B2859668-DBD9-40C4-930B-6AB27E0DB13F}">
      <dgm:prSet/>
      <dgm:spPr/>
      <dgm:t>
        <a:bodyPr/>
        <a:lstStyle/>
        <a:p>
          <a:endParaRPr lang="en-IE"/>
        </a:p>
      </dgm:t>
    </dgm:pt>
    <dgm:pt modelId="{43F011BC-B850-4346-9B84-90D2DE58C328}" type="pres">
      <dgm:prSet presAssocID="{C2C6352E-EA07-4005-AC97-0BAF691C819F}" presName="linear" presStyleCnt="0">
        <dgm:presLayoutVars>
          <dgm:dir/>
          <dgm:animLvl val="lvl"/>
          <dgm:resizeHandles val="exact"/>
        </dgm:presLayoutVars>
      </dgm:prSet>
      <dgm:spPr/>
    </dgm:pt>
    <dgm:pt modelId="{C1772514-055A-431A-96B1-7FBBEA3D5E3C}" type="pres">
      <dgm:prSet presAssocID="{D907A206-302D-4248-924C-D651E8291FF5}" presName="parentLin" presStyleCnt="0"/>
      <dgm:spPr/>
    </dgm:pt>
    <dgm:pt modelId="{BD82F12E-29C6-4934-BE3A-69BFAE397A49}" type="pres">
      <dgm:prSet presAssocID="{D907A206-302D-4248-924C-D651E8291FF5}" presName="parentLeftMargin" presStyleLbl="node1" presStyleIdx="0" presStyleCnt="3"/>
      <dgm:spPr/>
    </dgm:pt>
    <dgm:pt modelId="{B821985B-1C49-44A2-A144-D6B06119AC73}" type="pres">
      <dgm:prSet presAssocID="{D907A206-302D-4248-924C-D651E8291FF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E958E57-C561-4B1A-AC4B-B993801FFA1A}" type="pres">
      <dgm:prSet presAssocID="{D907A206-302D-4248-924C-D651E8291FF5}" presName="negativeSpace" presStyleCnt="0"/>
      <dgm:spPr/>
    </dgm:pt>
    <dgm:pt modelId="{0FEAF062-899A-4217-9923-59A5C7D5CBC3}" type="pres">
      <dgm:prSet presAssocID="{D907A206-302D-4248-924C-D651E8291FF5}" presName="childText" presStyleLbl="conFgAcc1" presStyleIdx="0" presStyleCnt="3">
        <dgm:presLayoutVars>
          <dgm:bulletEnabled val="1"/>
        </dgm:presLayoutVars>
      </dgm:prSet>
      <dgm:spPr/>
    </dgm:pt>
    <dgm:pt modelId="{969F2EA7-C1D3-43B0-861B-5F46C81AAE75}" type="pres">
      <dgm:prSet presAssocID="{EDF28C0D-9E5F-4208-A5B3-F6E6EE129168}" presName="spaceBetweenRectangles" presStyleCnt="0"/>
      <dgm:spPr/>
    </dgm:pt>
    <dgm:pt modelId="{A9B0E5AF-11F3-4080-8047-F93FC06E92D5}" type="pres">
      <dgm:prSet presAssocID="{27508679-7FDA-470D-9C0F-FD295869EE82}" presName="parentLin" presStyleCnt="0"/>
      <dgm:spPr/>
    </dgm:pt>
    <dgm:pt modelId="{51FBFB0E-954C-409F-A370-C04D1DB00DF7}" type="pres">
      <dgm:prSet presAssocID="{27508679-7FDA-470D-9C0F-FD295869EE82}" presName="parentLeftMargin" presStyleLbl="node1" presStyleIdx="0" presStyleCnt="3"/>
      <dgm:spPr/>
    </dgm:pt>
    <dgm:pt modelId="{F5CA3527-BF31-4DFC-A402-DF243507702E}" type="pres">
      <dgm:prSet presAssocID="{27508679-7FDA-470D-9C0F-FD295869EE8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B431F4E-6356-4910-8923-FAA8B902FBCB}" type="pres">
      <dgm:prSet presAssocID="{27508679-7FDA-470D-9C0F-FD295869EE82}" presName="negativeSpace" presStyleCnt="0"/>
      <dgm:spPr/>
    </dgm:pt>
    <dgm:pt modelId="{A97EE10E-DDD2-40DA-B603-BD3A701DA61E}" type="pres">
      <dgm:prSet presAssocID="{27508679-7FDA-470D-9C0F-FD295869EE82}" presName="childText" presStyleLbl="conFgAcc1" presStyleIdx="1" presStyleCnt="3">
        <dgm:presLayoutVars>
          <dgm:bulletEnabled val="1"/>
        </dgm:presLayoutVars>
      </dgm:prSet>
      <dgm:spPr/>
    </dgm:pt>
    <dgm:pt modelId="{7149DB77-69A3-43FB-BEA0-B16D4C29E2B1}" type="pres">
      <dgm:prSet presAssocID="{8DDEBE3C-332E-476C-AD6B-7D89BA865E4F}" presName="spaceBetweenRectangles" presStyleCnt="0"/>
      <dgm:spPr/>
    </dgm:pt>
    <dgm:pt modelId="{8E314C51-C78D-4248-9DC7-FE1F7DEE6E05}" type="pres">
      <dgm:prSet presAssocID="{F2E33C57-B92C-4FD4-90AB-016CF47EC094}" presName="parentLin" presStyleCnt="0"/>
      <dgm:spPr/>
    </dgm:pt>
    <dgm:pt modelId="{4ECF424E-1A42-4DE1-A56B-2EB89712F185}" type="pres">
      <dgm:prSet presAssocID="{F2E33C57-B92C-4FD4-90AB-016CF47EC094}" presName="parentLeftMargin" presStyleLbl="node1" presStyleIdx="1" presStyleCnt="3"/>
      <dgm:spPr/>
    </dgm:pt>
    <dgm:pt modelId="{8362455F-8141-4ABA-8259-17B35412F30A}" type="pres">
      <dgm:prSet presAssocID="{F2E33C57-B92C-4FD4-90AB-016CF47EC09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847A5CF-4DA2-4F8F-8919-F18C6FA0ED66}" type="pres">
      <dgm:prSet presAssocID="{F2E33C57-B92C-4FD4-90AB-016CF47EC094}" presName="negativeSpace" presStyleCnt="0"/>
      <dgm:spPr/>
    </dgm:pt>
    <dgm:pt modelId="{9D5FE4CF-0F1F-4306-89A5-7CB628E9BBBB}" type="pres">
      <dgm:prSet presAssocID="{F2E33C57-B92C-4FD4-90AB-016CF47EC09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F688E00-BD87-4074-B713-E5BE4DC92782}" type="presOf" srcId="{F2E33C57-B92C-4FD4-90AB-016CF47EC094}" destId="{8362455F-8141-4ABA-8259-17B35412F30A}" srcOrd="1" destOrd="0" presId="urn:microsoft.com/office/officeart/2005/8/layout/list1"/>
    <dgm:cxn modelId="{6907D405-D636-4F4B-9B3A-BC56297FB93B}" type="presOf" srcId="{C1F782EA-2726-4E15-B136-9287105146E5}" destId="{0FEAF062-899A-4217-9923-59A5C7D5CBC3}" srcOrd="0" destOrd="2" presId="urn:microsoft.com/office/officeart/2005/8/layout/list1"/>
    <dgm:cxn modelId="{14C29210-7322-40C4-94E6-25BD6032E8CA}" srcId="{F2E33C57-B92C-4FD4-90AB-016CF47EC094}" destId="{4A46EA87-6B58-4213-971D-35A70326EA25}" srcOrd="0" destOrd="0" parTransId="{B37C4C47-A869-4B43-8691-2729C7D5B656}" sibTransId="{C18E4F5D-78AF-44B3-9258-EB59926DF448}"/>
    <dgm:cxn modelId="{B7174B18-B8D8-44BA-AF07-420082624C3D}" type="presOf" srcId="{D907A206-302D-4248-924C-D651E8291FF5}" destId="{B821985B-1C49-44A2-A144-D6B06119AC73}" srcOrd="1" destOrd="0" presId="urn:microsoft.com/office/officeart/2005/8/layout/list1"/>
    <dgm:cxn modelId="{65A0C418-B28E-4309-BFFF-B9EE91BC8212}" srcId="{C2C6352E-EA07-4005-AC97-0BAF691C819F}" destId="{D907A206-302D-4248-924C-D651E8291FF5}" srcOrd="0" destOrd="0" parTransId="{F1488CAD-DC8B-4ADC-8994-56C7C071DAA2}" sibTransId="{EDF28C0D-9E5F-4208-A5B3-F6E6EE129168}"/>
    <dgm:cxn modelId="{CBA2911F-96B6-4F3A-8A27-CB6181ABE367}" type="presOf" srcId="{F2E33C57-B92C-4FD4-90AB-016CF47EC094}" destId="{4ECF424E-1A42-4DE1-A56B-2EB89712F185}" srcOrd="0" destOrd="0" presId="urn:microsoft.com/office/officeart/2005/8/layout/list1"/>
    <dgm:cxn modelId="{AC780B29-9554-4ADE-B9D2-AB729834AB56}" type="presOf" srcId="{A6018118-502E-4EA1-8152-71649D1976B9}" destId="{0FEAF062-899A-4217-9923-59A5C7D5CBC3}" srcOrd="0" destOrd="0" presId="urn:microsoft.com/office/officeart/2005/8/layout/list1"/>
    <dgm:cxn modelId="{7E5E3C2C-5EE1-4136-9E44-8F0497EBD7FE}" srcId="{27508679-7FDA-470D-9C0F-FD295869EE82}" destId="{6EFD1F47-B1D9-42EB-AC2F-626CBBCBF091}" srcOrd="2" destOrd="0" parTransId="{D159636A-77A8-4C63-BE83-69CA4F1A16B1}" sibTransId="{6A1734D9-DA17-468F-9643-0A57EC4E3735}"/>
    <dgm:cxn modelId="{E790C047-43EA-4410-A321-6074200245B7}" srcId="{F2E33C57-B92C-4FD4-90AB-016CF47EC094}" destId="{51FC85EA-3233-4B7E-9D86-A15C8C19BCF8}" srcOrd="1" destOrd="0" parTransId="{E4EB9222-86F0-4E85-9D17-49256765C0DD}" sibTransId="{04D69314-BC1D-4EA4-94FD-FD986B0C275B}"/>
    <dgm:cxn modelId="{92B46B48-B8DB-40F5-87B5-D6CAD3C34D14}" type="presOf" srcId="{955586F0-E780-4966-9901-DA6D47E794D7}" destId="{0FEAF062-899A-4217-9923-59A5C7D5CBC3}" srcOrd="0" destOrd="1" presId="urn:microsoft.com/office/officeart/2005/8/layout/list1"/>
    <dgm:cxn modelId="{B2859668-DBD9-40C4-930B-6AB27E0DB13F}" srcId="{F2E33C57-B92C-4FD4-90AB-016CF47EC094}" destId="{32C14901-B0AE-40D1-A0D8-59CAEAE8BD91}" srcOrd="2" destOrd="0" parTransId="{275D5921-74EE-4E4B-9D72-E9F33A96B438}" sibTransId="{7E46227E-CCDE-4488-8176-0BDB7F7BA586}"/>
    <dgm:cxn modelId="{55FB8F51-FC08-450D-AB2D-A1465980C37D}" srcId="{D907A206-302D-4248-924C-D651E8291FF5}" destId="{C1F782EA-2726-4E15-B136-9287105146E5}" srcOrd="2" destOrd="0" parTransId="{CBEE9C83-3F8B-45A7-BBA8-86EB0F92AC27}" sibTransId="{87458D4A-DA17-48D1-B781-1EB024B8E549}"/>
    <dgm:cxn modelId="{0BF4C059-814B-465A-BF4B-4BA3C9638EC0}" type="presOf" srcId="{B67ABD1A-C9DE-4D27-AFC3-D2230F99861A}" destId="{A97EE10E-DDD2-40DA-B603-BD3A701DA61E}" srcOrd="0" destOrd="0" presId="urn:microsoft.com/office/officeart/2005/8/layout/list1"/>
    <dgm:cxn modelId="{A2425183-C997-4D61-9AAD-C56D90B50B4C}" type="presOf" srcId="{51FC85EA-3233-4B7E-9D86-A15C8C19BCF8}" destId="{9D5FE4CF-0F1F-4306-89A5-7CB628E9BBBB}" srcOrd="0" destOrd="1" presId="urn:microsoft.com/office/officeart/2005/8/layout/list1"/>
    <dgm:cxn modelId="{9BB82192-0B42-4558-B6E5-9EF349B2ED40}" type="presOf" srcId="{27508679-7FDA-470D-9C0F-FD295869EE82}" destId="{51FBFB0E-954C-409F-A370-C04D1DB00DF7}" srcOrd="0" destOrd="0" presId="urn:microsoft.com/office/officeart/2005/8/layout/list1"/>
    <dgm:cxn modelId="{78FE8F9C-2114-48FD-8CF9-BAA672B3D190}" type="presOf" srcId="{BA537B90-3101-4F24-BD91-2BFDF0FBF43F}" destId="{A97EE10E-DDD2-40DA-B603-BD3A701DA61E}" srcOrd="0" destOrd="1" presId="urn:microsoft.com/office/officeart/2005/8/layout/list1"/>
    <dgm:cxn modelId="{74B5FBA9-91D5-4DB6-B7B8-DE9293B42094}" srcId="{C2C6352E-EA07-4005-AC97-0BAF691C819F}" destId="{27508679-7FDA-470D-9C0F-FD295869EE82}" srcOrd="1" destOrd="0" parTransId="{7D0410EF-4508-4F23-9B96-64D4A7D4851C}" sibTransId="{8DDEBE3C-332E-476C-AD6B-7D89BA865E4F}"/>
    <dgm:cxn modelId="{ECCF37B9-3588-4093-BEA4-F94A744AC61E}" type="presOf" srcId="{27508679-7FDA-470D-9C0F-FD295869EE82}" destId="{F5CA3527-BF31-4DFC-A402-DF243507702E}" srcOrd="1" destOrd="0" presId="urn:microsoft.com/office/officeart/2005/8/layout/list1"/>
    <dgm:cxn modelId="{AEB82BC1-B4B9-46CE-B149-AFBD562B9637}" srcId="{C2C6352E-EA07-4005-AC97-0BAF691C819F}" destId="{F2E33C57-B92C-4FD4-90AB-016CF47EC094}" srcOrd="2" destOrd="0" parTransId="{8623C15C-AD65-4757-BDCD-21F4E95FB818}" sibTransId="{A9FF183E-2119-4883-A662-F2FBEBDDE7BE}"/>
    <dgm:cxn modelId="{EDCF64C6-B804-4936-9E3F-B9FB31FE4C9B}" type="presOf" srcId="{6EFD1F47-B1D9-42EB-AC2F-626CBBCBF091}" destId="{A97EE10E-DDD2-40DA-B603-BD3A701DA61E}" srcOrd="0" destOrd="2" presId="urn:microsoft.com/office/officeart/2005/8/layout/list1"/>
    <dgm:cxn modelId="{EBFD9DC6-21D4-4595-A839-049C8D505C9F}" srcId="{D907A206-302D-4248-924C-D651E8291FF5}" destId="{955586F0-E780-4966-9901-DA6D47E794D7}" srcOrd="1" destOrd="0" parTransId="{54319B6D-5B34-4A41-BF2D-1C84FE502F61}" sibTransId="{7DE9A032-B22F-4F06-82D0-B60B06B073CD}"/>
    <dgm:cxn modelId="{7020DEC9-EEF7-423D-A027-E1F09A01C097}" type="presOf" srcId="{C2C6352E-EA07-4005-AC97-0BAF691C819F}" destId="{43F011BC-B850-4346-9B84-90D2DE58C328}" srcOrd="0" destOrd="0" presId="urn:microsoft.com/office/officeart/2005/8/layout/list1"/>
    <dgm:cxn modelId="{EBB4E2D1-3CDD-4865-93F2-ACCD1ED6490C}" type="presOf" srcId="{4A46EA87-6B58-4213-971D-35A70326EA25}" destId="{9D5FE4CF-0F1F-4306-89A5-7CB628E9BBBB}" srcOrd="0" destOrd="0" presId="urn:microsoft.com/office/officeart/2005/8/layout/list1"/>
    <dgm:cxn modelId="{868651DE-9475-46E9-B5C1-06CEE5C0981E}" srcId="{27508679-7FDA-470D-9C0F-FD295869EE82}" destId="{BA537B90-3101-4F24-BD91-2BFDF0FBF43F}" srcOrd="1" destOrd="0" parTransId="{DF775522-FA27-4162-9A3C-38EEC8618E35}" sibTransId="{E128D1A9-54DE-4F26-BB7B-7C72DE5669D9}"/>
    <dgm:cxn modelId="{1D4A37F1-3300-4F78-974C-29454780A028}" type="presOf" srcId="{D907A206-302D-4248-924C-D651E8291FF5}" destId="{BD82F12E-29C6-4934-BE3A-69BFAE397A49}" srcOrd="0" destOrd="0" presId="urn:microsoft.com/office/officeart/2005/8/layout/list1"/>
    <dgm:cxn modelId="{51FC9CF2-7449-46F2-9C43-EF23AF05CD75}" type="presOf" srcId="{32C14901-B0AE-40D1-A0D8-59CAEAE8BD91}" destId="{9D5FE4CF-0F1F-4306-89A5-7CB628E9BBBB}" srcOrd="0" destOrd="2" presId="urn:microsoft.com/office/officeart/2005/8/layout/list1"/>
    <dgm:cxn modelId="{BB5F4DF5-0EC0-48B2-9F9B-9AB3A8C17D99}" srcId="{27508679-7FDA-470D-9C0F-FD295869EE82}" destId="{B67ABD1A-C9DE-4D27-AFC3-D2230F99861A}" srcOrd="0" destOrd="0" parTransId="{DB54A5BE-FE70-4146-807D-46BA7854B88E}" sibTransId="{BB5F2FF9-3A62-448D-9F39-7BEA06F32EA6}"/>
    <dgm:cxn modelId="{2381AEF8-DDDE-44C5-BE65-39647D380C1F}" srcId="{D907A206-302D-4248-924C-D651E8291FF5}" destId="{A6018118-502E-4EA1-8152-71649D1976B9}" srcOrd="0" destOrd="0" parTransId="{3498C84A-160B-492E-B04D-10C940971AC3}" sibTransId="{9BFD373D-5891-410A-AD39-5632421FF192}"/>
    <dgm:cxn modelId="{A0D08C84-DF75-4992-9C47-2A2837D036FD}" type="presParOf" srcId="{43F011BC-B850-4346-9B84-90D2DE58C328}" destId="{C1772514-055A-431A-96B1-7FBBEA3D5E3C}" srcOrd="0" destOrd="0" presId="urn:microsoft.com/office/officeart/2005/8/layout/list1"/>
    <dgm:cxn modelId="{1F55684D-C06C-4048-B3D4-D99B91D54113}" type="presParOf" srcId="{C1772514-055A-431A-96B1-7FBBEA3D5E3C}" destId="{BD82F12E-29C6-4934-BE3A-69BFAE397A49}" srcOrd="0" destOrd="0" presId="urn:microsoft.com/office/officeart/2005/8/layout/list1"/>
    <dgm:cxn modelId="{04558A8A-78E9-40E9-B588-7122229A4BAE}" type="presParOf" srcId="{C1772514-055A-431A-96B1-7FBBEA3D5E3C}" destId="{B821985B-1C49-44A2-A144-D6B06119AC73}" srcOrd="1" destOrd="0" presId="urn:microsoft.com/office/officeart/2005/8/layout/list1"/>
    <dgm:cxn modelId="{171BEFD4-16A1-4AA7-A26C-8604F865CA2B}" type="presParOf" srcId="{43F011BC-B850-4346-9B84-90D2DE58C328}" destId="{CE958E57-C561-4B1A-AC4B-B993801FFA1A}" srcOrd="1" destOrd="0" presId="urn:microsoft.com/office/officeart/2005/8/layout/list1"/>
    <dgm:cxn modelId="{E6F05E96-DB33-4594-A69B-BCC4ED00DD4D}" type="presParOf" srcId="{43F011BC-B850-4346-9B84-90D2DE58C328}" destId="{0FEAF062-899A-4217-9923-59A5C7D5CBC3}" srcOrd="2" destOrd="0" presId="urn:microsoft.com/office/officeart/2005/8/layout/list1"/>
    <dgm:cxn modelId="{BCD16CEC-7717-4024-ADC2-0F04057E6FB6}" type="presParOf" srcId="{43F011BC-B850-4346-9B84-90D2DE58C328}" destId="{969F2EA7-C1D3-43B0-861B-5F46C81AAE75}" srcOrd="3" destOrd="0" presId="urn:microsoft.com/office/officeart/2005/8/layout/list1"/>
    <dgm:cxn modelId="{23045FA9-1B3B-4304-AAAC-1084E448F945}" type="presParOf" srcId="{43F011BC-B850-4346-9B84-90D2DE58C328}" destId="{A9B0E5AF-11F3-4080-8047-F93FC06E92D5}" srcOrd="4" destOrd="0" presId="urn:microsoft.com/office/officeart/2005/8/layout/list1"/>
    <dgm:cxn modelId="{34FB6D61-A06B-4FA9-9948-233198C37B1C}" type="presParOf" srcId="{A9B0E5AF-11F3-4080-8047-F93FC06E92D5}" destId="{51FBFB0E-954C-409F-A370-C04D1DB00DF7}" srcOrd="0" destOrd="0" presId="urn:microsoft.com/office/officeart/2005/8/layout/list1"/>
    <dgm:cxn modelId="{206FA77B-7038-4E4C-9686-F739E5E4EE8B}" type="presParOf" srcId="{A9B0E5AF-11F3-4080-8047-F93FC06E92D5}" destId="{F5CA3527-BF31-4DFC-A402-DF243507702E}" srcOrd="1" destOrd="0" presId="urn:microsoft.com/office/officeart/2005/8/layout/list1"/>
    <dgm:cxn modelId="{EDF25874-730C-4CDD-98D7-F201ED8AA4B2}" type="presParOf" srcId="{43F011BC-B850-4346-9B84-90D2DE58C328}" destId="{DB431F4E-6356-4910-8923-FAA8B902FBCB}" srcOrd="5" destOrd="0" presId="urn:microsoft.com/office/officeart/2005/8/layout/list1"/>
    <dgm:cxn modelId="{6578EE75-0E93-4C2C-8774-6058686675F8}" type="presParOf" srcId="{43F011BC-B850-4346-9B84-90D2DE58C328}" destId="{A97EE10E-DDD2-40DA-B603-BD3A701DA61E}" srcOrd="6" destOrd="0" presId="urn:microsoft.com/office/officeart/2005/8/layout/list1"/>
    <dgm:cxn modelId="{3EAFE0FE-E783-4A1A-A516-1AB0ED9192E0}" type="presParOf" srcId="{43F011BC-B850-4346-9B84-90D2DE58C328}" destId="{7149DB77-69A3-43FB-BEA0-B16D4C29E2B1}" srcOrd="7" destOrd="0" presId="urn:microsoft.com/office/officeart/2005/8/layout/list1"/>
    <dgm:cxn modelId="{441B519A-B1EF-44B8-A971-561F0DD66B6F}" type="presParOf" srcId="{43F011BC-B850-4346-9B84-90D2DE58C328}" destId="{8E314C51-C78D-4248-9DC7-FE1F7DEE6E05}" srcOrd="8" destOrd="0" presId="urn:microsoft.com/office/officeart/2005/8/layout/list1"/>
    <dgm:cxn modelId="{47FAB78F-58D7-48A8-AB7C-F42656041752}" type="presParOf" srcId="{8E314C51-C78D-4248-9DC7-FE1F7DEE6E05}" destId="{4ECF424E-1A42-4DE1-A56B-2EB89712F185}" srcOrd="0" destOrd="0" presId="urn:microsoft.com/office/officeart/2005/8/layout/list1"/>
    <dgm:cxn modelId="{9BFC0835-22BE-4B8F-BCC0-26F9F0909CE4}" type="presParOf" srcId="{8E314C51-C78D-4248-9DC7-FE1F7DEE6E05}" destId="{8362455F-8141-4ABA-8259-17B35412F30A}" srcOrd="1" destOrd="0" presId="urn:microsoft.com/office/officeart/2005/8/layout/list1"/>
    <dgm:cxn modelId="{CC15F218-636B-40C8-8F2C-533E748E382A}" type="presParOf" srcId="{43F011BC-B850-4346-9B84-90D2DE58C328}" destId="{A847A5CF-4DA2-4F8F-8919-F18C6FA0ED66}" srcOrd="9" destOrd="0" presId="urn:microsoft.com/office/officeart/2005/8/layout/list1"/>
    <dgm:cxn modelId="{56BEABD7-EF70-4F56-B74C-41E332F6BDBE}" type="presParOf" srcId="{43F011BC-B850-4346-9B84-90D2DE58C328}" destId="{9D5FE4CF-0F1F-4306-89A5-7CB628E9BBB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8CCE701-74E2-4D3D-865A-E97FC38CD81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551A737-5530-4841-9122-F309FDCA7A01}">
      <dgm:prSet/>
      <dgm:spPr/>
      <dgm:t>
        <a:bodyPr/>
        <a:lstStyle/>
        <a:p>
          <a:r>
            <a:rPr lang="en-GB"/>
            <a:t>Each age group create 6 Session Plans to commence their year</a:t>
          </a:r>
          <a:endParaRPr lang="en-US"/>
        </a:p>
      </dgm:t>
    </dgm:pt>
    <dgm:pt modelId="{D00FEFB9-301C-46FB-B40E-FADBB485011E}" type="parTrans" cxnId="{3E16EFFE-BD6B-45A3-95E9-4EEE5A3C809E}">
      <dgm:prSet/>
      <dgm:spPr/>
      <dgm:t>
        <a:bodyPr/>
        <a:lstStyle/>
        <a:p>
          <a:endParaRPr lang="en-US"/>
        </a:p>
      </dgm:t>
    </dgm:pt>
    <dgm:pt modelId="{8248DF77-BBE7-42C2-8173-32D741D78F1C}" type="sibTrans" cxnId="{3E16EFFE-BD6B-45A3-95E9-4EEE5A3C809E}">
      <dgm:prSet/>
      <dgm:spPr/>
      <dgm:t>
        <a:bodyPr/>
        <a:lstStyle/>
        <a:p>
          <a:endParaRPr lang="en-US"/>
        </a:p>
      </dgm:t>
    </dgm:pt>
    <dgm:pt modelId="{256C1451-A0E5-45A4-BE14-735C314153E3}">
      <dgm:prSet/>
      <dgm:spPr/>
      <dgm:t>
        <a:bodyPr/>
        <a:lstStyle/>
        <a:p>
          <a:r>
            <a:rPr lang="en-GB"/>
            <a:t>Player Pathway Folder</a:t>
          </a:r>
          <a:endParaRPr lang="en-US"/>
        </a:p>
      </dgm:t>
    </dgm:pt>
    <dgm:pt modelId="{E82F6074-1191-454B-95FD-8920690D608F}" type="parTrans" cxnId="{0B9DABF9-F552-440A-B01C-A73793E08FB8}">
      <dgm:prSet/>
      <dgm:spPr/>
      <dgm:t>
        <a:bodyPr/>
        <a:lstStyle/>
        <a:p>
          <a:endParaRPr lang="en-US"/>
        </a:p>
      </dgm:t>
    </dgm:pt>
    <dgm:pt modelId="{C4AE4EE8-85AF-4BFE-8399-6345EE3092AC}" type="sibTrans" cxnId="{0B9DABF9-F552-440A-B01C-A73793E08FB8}">
      <dgm:prSet/>
      <dgm:spPr/>
      <dgm:t>
        <a:bodyPr/>
        <a:lstStyle/>
        <a:p>
          <a:endParaRPr lang="en-US"/>
        </a:p>
      </dgm:t>
    </dgm:pt>
    <dgm:pt modelId="{5250ED21-78C2-4637-A5B8-5652F824AAF5}">
      <dgm:prSet/>
      <dgm:spPr/>
      <dgm:t>
        <a:bodyPr/>
        <a:lstStyle/>
        <a:p>
          <a:r>
            <a:rPr lang="en-IE"/>
            <a:t>Tips and F.A.Qs</a:t>
          </a:r>
          <a:endParaRPr lang="en-US"/>
        </a:p>
      </dgm:t>
    </dgm:pt>
    <dgm:pt modelId="{DD01DD46-9758-4E37-9302-54476245A133}" type="parTrans" cxnId="{E1CC0043-9303-4A7B-BE43-53C76E242AE0}">
      <dgm:prSet/>
      <dgm:spPr/>
      <dgm:t>
        <a:bodyPr/>
        <a:lstStyle/>
        <a:p>
          <a:endParaRPr lang="en-US"/>
        </a:p>
      </dgm:t>
    </dgm:pt>
    <dgm:pt modelId="{D976DAA4-7B96-4717-9BB0-EC5F202F8ECE}" type="sibTrans" cxnId="{E1CC0043-9303-4A7B-BE43-53C76E242AE0}">
      <dgm:prSet/>
      <dgm:spPr/>
      <dgm:t>
        <a:bodyPr/>
        <a:lstStyle/>
        <a:p>
          <a:endParaRPr lang="en-US"/>
        </a:p>
      </dgm:t>
    </dgm:pt>
    <dgm:pt modelId="{24F75BCC-E534-42CE-8370-18A2297BBDB4}">
      <dgm:prSet/>
      <dgm:spPr/>
      <dgm:t>
        <a:bodyPr/>
        <a:lstStyle/>
        <a:p>
          <a:r>
            <a:rPr lang="en-IE"/>
            <a:t>Club Coaching Ethos</a:t>
          </a:r>
          <a:endParaRPr lang="en-US"/>
        </a:p>
      </dgm:t>
    </dgm:pt>
    <dgm:pt modelId="{2DDA58D4-0A28-41DB-9BD7-DCF51F819BD3}" type="parTrans" cxnId="{5AC8309F-7F73-4EF3-8B9B-D3C3EBC866B2}">
      <dgm:prSet/>
      <dgm:spPr/>
      <dgm:t>
        <a:bodyPr/>
        <a:lstStyle/>
        <a:p>
          <a:endParaRPr lang="en-US"/>
        </a:p>
      </dgm:t>
    </dgm:pt>
    <dgm:pt modelId="{D3AC47CA-BEB6-47BA-B420-AAD71194A32A}" type="sibTrans" cxnId="{5AC8309F-7F73-4EF3-8B9B-D3C3EBC866B2}">
      <dgm:prSet/>
      <dgm:spPr/>
      <dgm:t>
        <a:bodyPr/>
        <a:lstStyle/>
        <a:p>
          <a:endParaRPr lang="en-US"/>
        </a:p>
      </dgm:t>
    </dgm:pt>
    <dgm:pt modelId="{4E72D20E-B0C7-4969-AA97-1C026DBC51B8}" type="pres">
      <dgm:prSet presAssocID="{88CCE701-74E2-4D3D-865A-E97FC38CD816}" presName="diagram" presStyleCnt="0">
        <dgm:presLayoutVars>
          <dgm:dir/>
          <dgm:resizeHandles val="exact"/>
        </dgm:presLayoutVars>
      </dgm:prSet>
      <dgm:spPr/>
    </dgm:pt>
    <dgm:pt modelId="{636CFE33-B287-4D46-8E36-617BE240E0C7}" type="pres">
      <dgm:prSet presAssocID="{9551A737-5530-4841-9122-F309FDCA7A01}" presName="node" presStyleLbl="node1" presStyleIdx="0" presStyleCnt="4">
        <dgm:presLayoutVars>
          <dgm:bulletEnabled val="1"/>
        </dgm:presLayoutVars>
      </dgm:prSet>
      <dgm:spPr/>
    </dgm:pt>
    <dgm:pt modelId="{5CDBA8C9-8203-46B6-A07A-2992328CF6C1}" type="pres">
      <dgm:prSet presAssocID="{8248DF77-BBE7-42C2-8173-32D741D78F1C}" presName="sibTrans" presStyleCnt="0"/>
      <dgm:spPr/>
    </dgm:pt>
    <dgm:pt modelId="{5546ABC9-6753-4DA8-B1A7-7682763EB28D}" type="pres">
      <dgm:prSet presAssocID="{256C1451-A0E5-45A4-BE14-735C314153E3}" presName="node" presStyleLbl="node1" presStyleIdx="1" presStyleCnt="4">
        <dgm:presLayoutVars>
          <dgm:bulletEnabled val="1"/>
        </dgm:presLayoutVars>
      </dgm:prSet>
      <dgm:spPr/>
    </dgm:pt>
    <dgm:pt modelId="{A13B215A-9B2D-45E1-B197-379D89B929B1}" type="pres">
      <dgm:prSet presAssocID="{C4AE4EE8-85AF-4BFE-8399-6345EE3092AC}" presName="sibTrans" presStyleCnt="0"/>
      <dgm:spPr/>
    </dgm:pt>
    <dgm:pt modelId="{38CD1FC9-4378-48FD-AFB7-4E9D889A9FBB}" type="pres">
      <dgm:prSet presAssocID="{5250ED21-78C2-4637-A5B8-5652F824AAF5}" presName="node" presStyleLbl="node1" presStyleIdx="2" presStyleCnt="4">
        <dgm:presLayoutVars>
          <dgm:bulletEnabled val="1"/>
        </dgm:presLayoutVars>
      </dgm:prSet>
      <dgm:spPr/>
    </dgm:pt>
    <dgm:pt modelId="{67AB0787-7F46-439E-A74D-F3AECC5CFCB4}" type="pres">
      <dgm:prSet presAssocID="{D976DAA4-7B96-4717-9BB0-EC5F202F8ECE}" presName="sibTrans" presStyleCnt="0"/>
      <dgm:spPr/>
    </dgm:pt>
    <dgm:pt modelId="{5559B0CF-8CAC-4ED5-AE2E-62B9D3BA5EEA}" type="pres">
      <dgm:prSet presAssocID="{24F75BCC-E534-42CE-8370-18A2297BBDB4}" presName="node" presStyleLbl="node1" presStyleIdx="3" presStyleCnt="4">
        <dgm:presLayoutVars>
          <dgm:bulletEnabled val="1"/>
        </dgm:presLayoutVars>
      </dgm:prSet>
      <dgm:spPr/>
    </dgm:pt>
  </dgm:ptLst>
  <dgm:cxnLst>
    <dgm:cxn modelId="{930CBA1C-A4CA-4944-93EC-C1DC24418DA5}" type="presOf" srcId="{88CCE701-74E2-4D3D-865A-E97FC38CD816}" destId="{4E72D20E-B0C7-4969-AA97-1C026DBC51B8}" srcOrd="0" destOrd="0" presId="urn:microsoft.com/office/officeart/2005/8/layout/default"/>
    <dgm:cxn modelId="{E1CC0043-9303-4A7B-BE43-53C76E242AE0}" srcId="{88CCE701-74E2-4D3D-865A-E97FC38CD816}" destId="{5250ED21-78C2-4637-A5B8-5652F824AAF5}" srcOrd="2" destOrd="0" parTransId="{DD01DD46-9758-4E37-9302-54476245A133}" sibTransId="{D976DAA4-7B96-4717-9BB0-EC5F202F8ECE}"/>
    <dgm:cxn modelId="{5AC8309F-7F73-4EF3-8B9B-D3C3EBC866B2}" srcId="{88CCE701-74E2-4D3D-865A-E97FC38CD816}" destId="{24F75BCC-E534-42CE-8370-18A2297BBDB4}" srcOrd="3" destOrd="0" parTransId="{2DDA58D4-0A28-41DB-9BD7-DCF51F819BD3}" sibTransId="{D3AC47CA-BEB6-47BA-B420-AAD71194A32A}"/>
    <dgm:cxn modelId="{3D52A3AC-EAA5-4831-8FC8-CBD5A3E982A6}" type="presOf" srcId="{256C1451-A0E5-45A4-BE14-735C314153E3}" destId="{5546ABC9-6753-4DA8-B1A7-7682763EB28D}" srcOrd="0" destOrd="0" presId="urn:microsoft.com/office/officeart/2005/8/layout/default"/>
    <dgm:cxn modelId="{38DFFCB7-61AF-4679-BE5D-8C2E3E860D2B}" type="presOf" srcId="{9551A737-5530-4841-9122-F309FDCA7A01}" destId="{636CFE33-B287-4D46-8E36-617BE240E0C7}" srcOrd="0" destOrd="0" presId="urn:microsoft.com/office/officeart/2005/8/layout/default"/>
    <dgm:cxn modelId="{72463DBF-068B-437D-921A-FF9936DB79AE}" type="presOf" srcId="{24F75BCC-E534-42CE-8370-18A2297BBDB4}" destId="{5559B0CF-8CAC-4ED5-AE2E-62B9D3BA5EEA}" srcOrd="0" destOrd="0" presId="urn:microsoft.com/office/officeart/2005/8/layout/default"/>
    <dgm:cxn modelId="{B9F76BD7-74E9-49C2-A808-3651B9FD4CD8}" type="presOf" srcId="{5250ED21-78C2-4637-A5B8-5652F824AAF5}" destId="{38CD1FC9-4378-48FD-AFB7-4E9D889A9FBB}" srcOrd="0" destOrd="0" presId="urn:microsoft.com/office/officeart/2005/8/layout/default"/>
    <dgm:cxn modelId="{0B9DABF9-F552-440A-B01C-A73793E08FB8}" srcId="{88CCE701-74E2-4D3D-865A-E97FC38CD816}" destId="{256C1451-A0E5-45A4-BE14-735C314153E3}" srcOrd="1" destOrd="0" parTransId="{E82F6074-1191-454B-95FD-8920690D608F}" sibTransId="{C4AE4EE8-85AF-4BFE-8399-6345EE3092AC}"/>
    <dgm:cxn modelId="{3E16EFFE-BD6B-45A3-95E9-4EEE5A3C809E}" srcId="{88CCE701-74E2-4D3D-865A-E97FC38CD816}" destId="{9551A737-5530-4841-9122-F309FDCA7A01}" srcOrd="0" destOrd="0" parTransId="{D00FEFB9-301C-46FB-B40E-FADBB485011E}" sibTransId="{8248DF77-BBE7-42C2-8173-32D741D78F1C}"/>
    <dgm:cxn modelId="{D06FF188-94F7-4BC7-9163-BF5A36655D3C}" type="presParOf" srcId="{4E72D20E-B0C7-4969-AA97-1C026DBC51B8}" destId="{636CFE33-B287-4D46-8E36-617BE240E0C7}" srcOrd="0" destOrd="0" presId="urn:microsoft.com/office/officeart/2005/8/layout/default"/>
    <dgm:cxn modelId="{0A923645-6601-4C67-9070-E5F46DB9334B}" type="presParOf" srcId="{4E72D20E-B0C7-4969-AA97-1C026DBC51B8}" destId="{5CDBA8C9-8203-46B6-A07A-2992328CF6C1}" srcOrd="1" destOrd="0" presId="urn:microsoft.com/office/officeart/2005/8/layout/default"/>
    <dgm:cxn modelId="{98966736-DAD4-4730-A417-1F656988ECD3}" type="presParOf" srcId="{4E72D20E-B0C7-4969-AA97-1C026DBC51B8}" destId="{5546ABC9-6753-4DA8-B1A7-7682763EB28D}" srcOrd="2" destOrd="0" presId="urn:microsoft.com/office/officeart/2005/8/layout/default"/>
    <dgm:cxn modelId="{F971DA32-CEEB-46A9-9E81-FE17F8E8669B}" type="presParOf" srcId="{4E72D20E-B0C7-4969-AA97-1C026DBC51B8}" destId="{A13B215A-9B2D-45E1-B197-379D89B929B1}" srcOrd="3" destOrd="0" presId="urn:microsoft.com/office/officeart/2005/8/layout/default"/>
    <dgm:cxn modelId="{F0E0558E-55E3-43B5-B8E8-F6BE431B21C0}" type="presParOf" srcId="{4E72D20E-B0C7-4969-AA97-1C026DBC51B8}" destId="{38CD1FC9-4378-48FD-AFB7-4E9D889A9FBB}" srcOrd="4" destOrd="0" presId="urn:microsoft.com/office/officeart/2005/8/layout/default"/>
    <dgm:cxn modelId="{2AFA6C21-1DB2-4327-A7CE-AE2F9EF3FBC6}" type="presParOf" srcId="{4E72D20E-B0C7-4969-AA97-1C026DBC51B8}" destId="{67AB0787-7F46-439E-A74D-F3AECC5CFCB4}" srcOrd="5" destOrd="0" presId="urn:microsoft.com/office/officeart/2005/8/layout/default"/>
    <dgm:cxn modelId="{316C4FDB-2577-4744-9117-14852B75A2BE}" type="presParOf" srcId="{4E72D20E-B0C7-4969-AA97-1C026DBC51B8}" destId="{5559B0CF-8CAC-4ED5-AE2E-62B9D3BA5EE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D80670C-6488-4B30-82DC-2207280C1181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06DDD52-9EB6-438A-A0F1-A29711900F28}">
      <dgm:prSet/>
      <dgm:spPr/>
      <dgm:t>
        <a:bodyPr/>
        <a:lstStyle/>
        <a:p>
          <a:pPr>
            <a:defRPr cap="all"/>
          </a:pPr>
          <a:r>
            <a:rPr lang="en-GB"/>
            <a:t>Groupthink</a:t>
          </a:r>
          <a:endParaRPr lang="en-US"/>
        </a:p>
      </dgm:t>
    </dgm:pt>
    <dgm:pt modelId="{806E0C4F-6B12-4212-B700-D909BEAB5742}" type="parTrans" cxnId="{FA1AA71F-D582-478B-8ADC-05FE1E2DA2F2}">
      <dgm:prSet/>
      <dgm:spPr/>
      <dgm:t>
        <a:bodyPr/>
        <a:lstStyle/>
        <a:p>
          <a:endParaRPr lang="en-US"/>
        </a:p>
      </dgm:t>
    </dgm:pt>
    <dgm:pt modelId="{7ABDDDA6-4259-44AF-AC29-4EB7CC14D9FA}" type="sibTrans" cxnId="{FA1AA71F-D582-478B-8ADC-05FE1E2DA2F2}">
      <dgm:prSet/>
      <dgm:spPr/>
      <dgm:t>
        <a:bodyPr/>
        <a:lstStyle/>
        <a:p>
          <a:endParaRPr lang="en-US"/>
        </a:p>
      </dgm:t>
    </dgm:pt>
    <dgm:pt modelId="{C4118815-5902-4C37-9B5F-81AE1AB066B8}">
      <dgm:prSet/>
      <dgm:spPr/>
      <dgm:t>
        <a:bodyPr/>
        <a:lstStyle/>
        <a:p>
          <a:pPr>
            <a:defRPr cap="all"/>
          </a:pPr>
          <a:r>
            <a:rPr lang="en-GB"/>
            <a:t>Time Commitment</a:t>
          </a:r>
          <a:endParaRPr lang="en-US"/>
        </a:p>
      </dgm:t>
    </dgm:pt>
    <dgm:pt modelId="{582223BC-1274-43AC-8AA5-06A67220C26C}" type="parTrans" cxnId="{024848C3-ED85-49A6-AD66-4DC55CA0FF78}">
      <dgm:prSet/>
      <dgm:spPr/>
      <dgm:t>
        <a:bodyPr/>
        <a:lstStyle/>
        <a:p>
          <a:endParaRPr lang="en-US"/>
        </a:p>
      </dgm:t>
    </dgm:pt>
    <dgm:pt modelId="{593ECB7F-1943-4FC6-A54A-6AE0A75F441D}" type="sibTrans" cxnId="{024848C3-ED85-49A6-AD66-4DC55CA0FF78}">
      <dgm:prSet/>
      <dgm:spPr/>
      <dgm:t>
        <a:bodyPr/>
        <a:lstStyle/>
        <a:p>
          <a:endParaRPr lang="en-US"/>
        </a:p>
      </dgm:t>
    </dgm:pt>
    <dgm:pt modelId="{B9283878-05B2-46E8-860F-CDC2A7F74E14}">
      <dgm:prSet/>
      <dgm:spPr/>
      <dgm:t>
        <a:bodyPr/>
        <a:lstStyle/>
        <a:p>
          <a:pPr>
            <a:defRPr cap="all"/>
          </a:pPr>
          <a:r>
            <a:rPr lang="en-GB"/>
            <a:t>Resistance to change</a:t>
          </a:r>
          <a:endParaRPr lang="en-US"/>
        </a:p>
      </dgm:t>
    </dgm:pt>
    <dgm:pt modelId="{4EA65DDE-3370-4B61-94DE-C78B125DF353}" type="parTrans" cxnId="{4DDEA483-8522-4E4E-A4E0-A57C0E7EC659}">
      <dgm:prSet/>
      <dgm:spPr/>
      <dgm:t>
        <a:bodyPr/>
        <a:lstStyle/>
        <a:p>
          <a:endParaRPr lang="en-US"/>
        </a:p>
      </dgm:t>
    </dgm:pt>
    <dgm:pt modelId="{1DC878CD-A1AD-4C96-8AC5-E84C9CD48C76}" type="sibTrans" cxnId="{4DDEA483-8522-4E4E-A4E0-A57C0E7EC659}">
      <dgm:prSet/>
      <dgm:spPr/>
      <dgm:t>
        <a:bodyPr/>
        <a:lstStyle/>
        <a:p>
          <a:endParaRPr lang="en-US"/>
        </a:p>
      </dgm:t>
    </dgm:pt>
    <dgm:pt modelId="{DCF9E009-AEA8-4D7E-9144-7370831B0B2B}">
      <dgm:prSet/>
      <dgm:spPr/>
      <dgm:t>
        <a:bodyPr/>
        <a:lstStyle/>
        <a:p>
          <a:pPr>
            <a:defRPr cap="all"/>
          </a:pPr>
          <a:r>
            <a:rPr lang="en-GB"/>
            <a:t>Facilitation challenges </a:t>
          </a:r>
          <a:endParaRPr lang="en-US"/>
        </a:p>
      </dgm:t>
    </dgm:pt>
    <dgm:pt modelId="{5FB7B77A-B443-4B45-A855-52D99DB69B32}" type="parTrans" cxnId="{D6B765AF-7FD9-4F94-8313-2A0752C06733}">
      <dgm:prSet/>
      <dgm:spPr/>
      <dgm:t>
        <a:bodyPr/>
        <a:lstStyle/>
        <a:p>
          <a:endParaRPr lang="en-US"/>
        </a:p>
      </dgm:t>
    </dgm:pt>
    <dgm:pt modelId="{2C90F56F-4788-4496-9C2B-22C94ABA2A90}" type="sibTrans" cxnId="{D6B765AF-7FD9-4F94-8313-2A0752C06733}">
      <dgm:prSet/>
      <dgm:spPr/>
      <dgm:t>
        <a:bodyPr/>
        <a:lstStyle/>
        <a:p>
          <a:endParaRPr lang="en-US"/>
        </a:p>
      </dgm:t>
    </dgm:pt>
    <dgm:pt modelId="{08FCC9D9-2C91-44F9-BA81-9C23FE62ADF4}">
      <dgm:prSet/>
      <dgm:spPr/>
      <dgm:t>
        <a:bodyPr/>
        <a:lstStyle/>
        <a:p>
          <a:pPr>
            <a:defRPr cap="all"/>
          </a:pPr>
          <a:r>
            <a:rPr lang="en-IE"/>
            <a:t>Measuring impact</a:t>
          </a:r>
          <a:endParaRPr lang="en-US"/>
        </a:p>
      </dgm:t>
    </dgm:pt>
    <dgm:pt modelId="{27D686E8-762E-4AFD-8A44-6B0829DB5E77}" type="parTrans" cxnId="{F36AFCD3-8B3A-41EC-A05F-00BE2BAD7EE9}">
      <dgm:prSet/>
      <dgm:spPr/>
      <dgm:t>
        <a:bodyPr/>
        <a:lstStyle/>
        <a:p>
          <a:endParaRPr lang="en-US"/>
        </a:p>
      </dgm:t>
    </dgm:pt>
    <dgm:pt modelId="{45DC5C59-81BD-4023-98E3-DEEB5C10AAF0}" type="sibTrans" cxnId="{F36AFCD3-8B3A-41EC-A05F-00BE2BAD7EE9}">
      <dgm:prSet/>
      <dgm:spPr/>
      <dgm:t>
        <a:bodyPr/>
        <a:lstStyle/>
        <a:p>
          <a:endParaRPr lang="en-US"/>
        </a:p>
      </dgm:t>
    </dgm:pt>
    <dgm:pt modelId="{94598115-CF63-4099-9325-D92E937E8DCF}" type="pres">
      <dgm:prSet presAssocID="{4D80670C-6488-4B30-82DC-2207280C1181}" presName="root" presStyleCnt="0">
        <dgm:presLayoutVars>
          <dgm:dir/>
          <dgm:resizeHandles val="exact"/>
        </dgm:presLayoutVars>
      </dgm:prSet>
      <dgm:spPr/>
    </dgm:pt>
    <dgm:pt modelId="{A12AA581-4155-40C7-9F4F-9A4FF533FBD1}" type="pres">
      <dgm:prSet presAssocID="{A06DDD52-9EB6-438A-A0F1-A29711900F28}" presName="compNode" presStyleCnt="0"/>
      <dgm:spPr/>
    </dgm:pt>
    <dgm:pt modelId="{05C1DE82-5E33-4E6C-B276-A5B5CD66FFC9}" type="pres">
      <dgm:prSet presAssocID="{A06DDD52-9EB6-438A-A0F1-A29711900F28}" presName="iconBgRect" presStyleLbl="bgShp" presStyleIdx="0" presStyleCnt="5"/>
      <dgm:spPr/>
    </dgm:pt>
    <dgm:pt modelId="{94F147AA-9923-4A46-B7B6-34FA18BF9521}" type="pres">
      <dgm:prSet presAssocID="{A06DDD52-9EB6-438A-A0F1-A29711900F2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2FC08418-122C-4418-8513-ACF7B9951C7E}" type="pres">
      <dgm:prSet presAssocID="{A06DDD52-9EB6-438A-A0F1-A29711900F28}" presName="spaceRect" presStyleCnt="0"/>
      <dgm:spPr/>
    </dgm:pt>
    <dgm:pt modelId="{1C60DF8D-657F-4C69-BDBE-1079A5001979}" type="pres">
      <dgm:prSet presAssocID="{A06DDD52-9EB6-438A-A0F1-A29711900F28}" presName="textRect" presStyleLbl="revTx" presStyleIdx="0" presStyleCnt="5">
        <dgm:presLayoutVars>
          <dgm:chMax val="1"/>
          <dgm:chPref val="1"/>
        </dgm:presLayoutVars>
      </dgm:prSet>
      <dgm:spPr/>
    </dgm:pt>
    <dgm:pt modelId="{5926D22A-E8E7-4BE7-A86F-F27395C8C42F}" type="pres">
      <dgm:prSet presAssocID="{7ABDDDA6-4259-44AF-AC29-4EB7CC14D9FA}" presName="sibTrans" presStyleCnt="0"/>
      <dgm:spPr/>
    </dgm:pt>
    <dgm:pt modelId="{A45AC9FB-7FE9-425A-B260-6BA7CF6A6832}" type="pres">
      <dgm:prSet presAssocID="{C4118815-5902-4C37-9B5F-81AE1AB066B8}" presName="compNode" presStyleCnt="0"/>
      <dgm:spPr/>
    </dgm:pt>
    <dgm:pt modelId="{72B258F2-931F-4971-8110-F485DB7470B5}" type="pres">
      <dgm:prSet presAssocID="{C4118815-5902-4C37-9B5F-81AE1AB066B8}" presName="iconBgRect" presStyleLbl="bgShp" presStyleIdx="1" presStyleCnt="5"/>
      <dgm:spPr/>
    </dgm:pt>
    <dgm:pt modelId="{71ED28D1-D486-4E8B-B41C-83EB861CC291}" type="pres">
      <dgm:prSet presAssocID="{C4118815-5902-4C37-9B5F-81AE1AB066B8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28AD390A-11F5-43BF-94B8-010AEC22C2F9}" type="pres">
      <dgm:prSet presAssocID="{C4118815-5902-4C37-9B5F-81AE1AB066B8}" presName="spaceRect" presStyleCnt="0"/>
      <dgm:spPr/>
    </dgm:pt>
    <dgm:pt modelId="{35616A8E-2663-40BE-835C-1BBAD07780F7}" type="pres">
      <dgm:prSet presAssocID="{C4118815-5902-4C37-9B5F-81AE1AB066B8}" presName="textRect" presStyleLbl="revTx" presStyleIdx="1" presStyleCnt="5">
        <dgm:presLayoutVars>
          <dgm:chMax val="1"/>
          <dgm:chPref val="1"/>
        </dgm:presLayoutVars>
      </dgm:prSet>
      <dgm:spPr/>
    </dgm:pt>
    <dgm:pt modelId="{C8C20EF1-878B-44E0-8318-DB7A688D1D73}" type="pres">
      <dgm:prSet presAssocID="{593ECB7F-1943-4FC6-A54A-6AE0A75F441D}" presName="sibTrans" presStyleCnt="0"/>
      <dgm:spPr/>
    </dgm:pt>
    <dgm:pt modelId="{92AE83AC-3735-4616-A9DE-3E17D32778C3}" type="pres">
      <dgm:prSet presAssocID="{B9283878-05B2-46E8-860F-CDC2A7F74E14}" presName="compNode" presStyleCnt="0"/>
      <dgm:spPr/>
    </dgm:pt>
    <dgm:pt modelId="{F50547C0-660F-422A-AA1F-99C25DA2D8BF}" type="pres">
      <dgm:prSet presAssocID="{B9283878-05B2-46E8-860F-CDC2A7F74E14}" presName="iconBgRect" presStyleLbl="bgShp" presStyleIdx="2" presStyleCnt="5"/>
      <dgm:spPr/>
    </dgm:pt>
    <dgm:pt modelId="{4FE27EF5-DF9F-45A5-808C-E087271D14CC}" type="pres">
      <dgm:prSet presAssocID="{B9283878-05B2-46E8-860F-CDC2A7F74E1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nimize"/>
        </a:ext>
      </dgm:extLst>
    </dgm:pt>
    <dgm:pt modelId="{F5432DDB-BC39-4693-A5FB-63C8E3118523}" type="pres">
      <dgm:prSet presAssocID="{B9283878-05B2-46E8-860F-CDC2A7F74E14}" presName="spaceRect" presStyleCnt="0"/>
      <dgm:spPr/>
    </dgm:pt>
    <dgm:pt modelId="{CE4CD665-B0BB-43F2-B5E8-4FCE5898B66F}" type="pres">
      <dgm:prSet presAssocID="{B9283878-05B2-46E8-860F-CDC2A7F74E14}" presName="textRect" presStyleLbl="revTx" presStyleIdx="2" presStyleCnt="5">
        <dgm:presLayoutVars>
          <dgm:chMax val="1"/>
          <dgm:chPref val="1"/>
        </dgm:presLayoutVars>
      </dgm:prSet>
      <dgm:spPr/>
    </dgm:pt>
    <dgm:pt modelId="{4A27431F-17E3-4BC7-837B-3E5CD1C77F65}" type="pres">
      <dgm:prSet presAssocID="{1DC878CD-A1AD-4C96-8AC5-E84C9CD48C76}" presName="sibTrans" presStyleCnt="0"/>
      <dgm:spPr/>
    </dgm:pt>
    <dgm:pt modelId="{57901827-ADB0-42FF-BCF8-E36063DACE1C}" type="pres">
      <dgm:prSet presAssocID="{DCF9E009-AEA8-4D7E-9144-7370831B0B2B}" presName="compNode" presStyleCnt="0"/>
      <dgm:spPr/>
    </dgm:pt>
    <dgm:pt modelId="{EB01E733-7CC3-4587-86B5-73A993A68DF5}" type="pres">
      <dgm:prSet presAssocID="{DCF9E009-AEA8-4D7E-9144-7370831B0B2B}" presName="iconBgRect" presStyleLbl="bgShp" presStyleIdx="3" presStyleCnt="5"/>
      <dgm:spPr/>
    </dgm:pt>
    <dgm:pt modelId="{0F10C328-37AA-4161-B2BB-565BC75D9A6C}" type="pres">
      <dgm:prSet presAssocID="{DCF9E009-AEA8-4D7E-9144-7370831B0B2B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541C3257-EA8D-4296-889A-1EA84508FF9B}" type="pres">
      <dgm:prSet presAssocID="{DCF9E009-AEA8-4D7E-9144-7370831B0B2B}" presName="spaceRect" presStyleCnt="0"/>
      <dgm:spPr/>
    </dgm:pt>
    <dgm:pt modelId="{CF42A61C-7971-4BE0-A97C-8D5D9DB107ED}" type="pres">
      <dgm:prSet presAssocID="{DCF9E009-AEA8-4D7E-9144-7370831B0B2B}" presName="textRect" presStyleLbl="revTx" presStyleIdx="3" presStyleCnt="5">
        <dgm:presLayoutVars>
          <dgm:chMax val="1"/>
          <dgm:chPref val="1"/>
        </dgm:presLayoutVars>
      </dgm:prSet>
      <dgm:spPr/>
    </dgm:pt>
    <dgm:pt modelId="{711798DC-897C-411F-99BC-02B3B061E0AC}" type="pres">
      <dgm:prSet presAssocID="{2C90F56F-4788-4496-9C2B-22C94ABA2A90}" presName="sibTrans" presStyleCnt="0"/>
      <dgm:spPr/>
    </dgm:pt>
    <dgm:pt modelId="{D3942220-F826-4042-9A99-76BEC5408E22}" type="pres">
      <dgm:prSet presAssocID="{08FCC9D9-2C91-44F9-BA81-9C23FE62ADF4}" presName="compNode" presStyleCnt="0"/>
      <dgm:spPr/>
    </dgm:pt>
    <dgm:pt modelId="{348A6BD5-BA38-4DB5-90CF-D1251A1AEC78}" type="pres">
      <dgm:prSet presAssocID="{08FCC9D9-2C91-44F9-BA81-9C23FE62ADF4}" presName="iconBgRect" presStyleLbl="bgShp" presStyleIdx="4" presStyleCnt="5"/>
      <dgm:spPr/>
    </dgm:pt>
    <dgm:pt modelId="{9E5655E2-8CDA-48BD-B695-15B000F035AB}" type="pres">
      <dgm:prSet presAssocID="{08FCC9D9-2C91-44F9-BA81-9C23FE62ADF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00F3420F-D3C3-4EF2-853C-B9434D33D9AD}" type="pres">
      <dgm:prSet presAssocID="{08FCC9D9-2C91-44F9-BA81-9C23FE62ADF4}" presName="spaceRect" presStyleCnt="0"/>
      <dgm:spPr/>
    </dgm:pt>
    <dgm:pt modelId="{6602C085-572A-41C6-A49A-FDC2242C57C6}" type="pres">
      <dgm:prSet presAssocID="{08FCC9D9-2C91-44F9-BA81-9C23FE62ADF4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5F106C1C-63C2-41C0-9FB3-20A16A084C74}" type="presOf" srcId="{C4118815-5902-4C37-9B5F-81AE1AB066B8}" destId="{35616A8E-2663-40BE-835C-1BBAD07780F7}" srcOrd="0" destOrd="0" presId="urn:microsoft.com/office/officeart/2018/5/layout/IconCircleLabelList"/>
    <dgm:cxn modelId="{FA1AA71F-D582-478B-8ADC-05FE1E2DA2F2}" srcId="{4D80670C-6488-4B30-82DC-2207280C1181}" destId="{A06DDD52-9EB6-438A-A0F1-A29711900F28}" srcOrd="0" destOrd="0" parTransId="{806E0C4F-6B12-4212-B700-D909BEAB5742}" sibTransId="{7ABDDDA6-4259-44AF-AC29-4EB7CC14D9FA}"/>
    <dgm:cxn modelId="{B86BDA2D-F46C-4508-B579-E780A1EC8BE5}" type="presOf" srcId="{DCF9E009-AEA8-4D7E-9144-7370831B0B2B}" destId="{CF42A61C-7971-4BE0-A97C-8D5D9DB107ED}" srcOrd="0" destOrd="0" presId="urn:microsoft.com/office/officeart/2018/5/layout/IconCircleLabelList"/>
    <dgm:cxn modelId="{4DDEA483-8522-4E4E-A4E0-A57C0E7EC659}" srcId="{4D80670C-6488-4B30-82DC-2207280C1181}" destId="{B9283878-05B2-46E8-860F-CDC2A7F74E14}" srcOrd="2" destOrd="0" parTransId="{4EA65DDE-3370-4B61-94DE-C78B125DF353}" sibTransId="{1DC878CD-A1AD-4C96-8AC5-E84C9CD48C76}"/>
    <dgm:cxn modelId="{193F928B-2C8E-4D08-83A6-6977A4EAA42E}" type="presOf" srcId="{4D80670C-6488-4B30-82DC-2207280C1181}" destId="{94598115-CF63-4099-9325-D92E937E8DCF}" srcOrd="0" destOrd="0" presId="urn:microsoft.com/office/officeart/2018/5/layout/IconCircleLabelList"/>
    <dgm:cxn modelId="{D6B765AF-7FD9-4F94-8313-2A0752C06733}" srcId="{4D80670C-6488-4B30-82DC-2207280C1181}" destId="{DCF9E009-AEA8-4D7E-9144-7370831B0B2B}" srcOrd="3" destOrd="0" parTransId="{5FB7B77A-B443-4B45-A855-52D99DB69B32}" sibTransId="{2C90F56F-4788-4496-9C2B-22C94ABA2A90}"/>
    <dgm:cxn modelId="{343B3FB4-F161-4B32-91C8-2EECED252B9B}" type="presOf" srcId="{B9283878-05B2-46E8-860F-CDC2A7F74E14}" destId="{CE4CD665-B0BB-43F2-B5E8-4FCE5898B66F}" srcOrd="0" destOrd="0" presId="urn:microsoft.com/office/officeart/2018/5/layout/IconCircleLabelList"/>
    <dgm:cxn modelId="{3FC8B6B7-D544-4F56-AD53-1343711B3F6A}" type="presOf" srcId="{A06DDD52-9EB6-438A-A0F1-A29711900F28}" destId="{1C60DF8D-657F-4C69-BDBE-1079A5001979}" srcOrd="0" destOrd="0" presId="urn:microsoft.com/office/officeart/2018/5/layout/IconCircleLabelList"/>
    <dgm:cxn modelId="{024848C3-ED85-49A6-AD66-4DC55CA0FF78}" srcId="{4D80670C-6488-4B30-82DC-2207280C1181}" destId="{C4118815-5902-4C37-9B5F-81AE1AB066B8}" srcOrd="1" destOrd="0" parTransId="{582223BC-1274-43AC-8AA5-06A67220C26C}" sibTransId="{593ECB7F-1943-4FC6-A54A-6AE0A75F441D}"/>
    <dgm:cxn modelId="{8FA965C7-56FD-4D5E-8683-A199B5B15A8C}" type="presOf" srcId="{08FCC9D9-2C91-44F9-BA81-9C23FE62ADF4}" destId="{6602C085-572A-41C6-A49A-FDC2242C57C6}" srcOrd="0" destOrd="0" presId="urn:microsoft.com/office/officeart/2018/5/layout/IconCircleLabelList"/>
    <dgm:cxn modelId="{F36AFCD3-8B3A-41EC-A05F-00BE2BAD7EE9}" srcId="{4D80670C-6488-4B30-82DC-2207280C1181}" destId="{08FCC9D9-2C91-44F9-BA81-9C23FE62ADF4}" srcOrd="4" destOrd="0" parTransId="{27D686E8-762E-4AFD-8A44-6B0829DB5E77}" sibTransId="{45DC5C59-81BD-4023-98E3-DEEB5C10AAF0}"/>
    <dgm:cxn modelId="{5CC6BE9A-F265-43EC-9E09-F761CE060583}" type="presParOf" srcId="{94598115-CF63-4099-9325-D92E937E8DCF}" destId="{A12AA581-4155-40C7-9F4F-9A4FF533FBD1}" srcOrd="0" destOrd="0" presId="urn:microsoft.com/office/officeart/2018/5/layout/IconCircleLabelList"/>
    <dgm:cxn modelId="{914CFDBB-D8B0-4034-8080-691A33F01CFD}" type="presParOf" srcId="{A12AA581-4155-40C7-9F4F-9A4FF533FBD1}" destId="{05C1DE82-5E33-4E6C-B276-A5B5CD66FFC9}" srcOrd="0" destOrd="0" presId="urn:microsoft.com/office/officeart/2018/5/layout/IconCircleLabelList"/>
    <dgm:cxn modelId="{578F7D7A-7BBD-4B02-A195-11ED54D22CED}" type="presParOf" srcId="{A12AA581-4155-40C7-9F4F-9A4FF533FBD1}" destId="{94F147AA-9923-4A46-B7B6-34FA18BF9521}" srcOrd="1" destOrd="0" presId="urn:microsoft.com/office/officeart/2018/5/layout/IconCircleLabelList"/>
    <dgm:cxn modelId="{9F66090A-5802-4FB0-AB34-71D67678424F}" type="presParOf" srcId="{A12AA581-4155-40C7-9F4F-9A4FF533FBD1}" destId="{2FC08418-122C-4418-8513-ACF7B9951C7E}" srcOrd="2" destOrd="0" presId="urn:microsoft.com/office/officeart/2018/5/layout/IconCircleLabelList"/>
    <dgm:cxn modelId="{FFFC584D-A0E5-4F95-8C57-97DDA9B3EE55}" type="presParOf" srcId="{A12AA581-4155-40C7-9F4F-9A4FF533FBD1}" destId="{1C60DF8D-657F-4C69-BDBE-1079A5001979}" srcOrd="3" destOrd="0" presId="urn:microsoft.com/office/officeart/2018/5/layout/IconCircleLabelList"/>
    <dgm:cxn modelId="{E487EEBB-722C-4D06-A508-60A1585857B1}" type="presParOf" srcId="{94598115-CF63-4099-9325-D92E937E8DCF}" destId="{5926D22A-E8E7-4BE7-A86F-F27395C8C42F}" srcOrd="1" destOrd="0" presId="urn:microsoft.com/office/officeart/2018/5/layout/IconCircleLabelList"/>
    <dgm:cxn modelId="{A4EF7655-97D7-47A5-8E49-93BB0C36F927}" type="presParOf" srcId="{94598115-CF63-4099-9325-D92E937E8DCF}" destId="{A45AC9FB-7FE9-425A-B260-6BA7CF6A6832}" srcOrd="2" destOrd="0" presId="urn:microsoft.com/office/officeart/2018/5/layout/IconCircleLabelList"/>
    <dgm:cxn modelId="{A56B0636-56A6-4B3C-AEFB-8BF01BB000BF}" type="presParOf" srcId="{A45AC9FB-7FE9-425A-B260-6BA7CF6A6832}" destId="{72B258F2-931F-4971-8110-F485DB7470B5}" srcOrd="0" destOrd="0" presId="urn:microsoft.com/office/officeart/2018/5/layout/IconCircleLabelList"/>
    <dgm:cxn modelId="{1594979F-72E2-4A3D-84B2-C1EC5EBADD0E}" type="presParOf" srcId="{A45AC9FB-7FE9-425A-B260-6BA7CF6A6832}" destId="{71ED28D1-D486-4E8B-B41C-83EB861CC291}" srcOrd="1" destOrd="0" presId="urn:microsoft.com/office/officeart/2018/5/layout/IconCircleLabelList"/>
    <dgm:cxn modelId="{4185351F-2B38-4A66-8A15-C4E22B06E7ED}" type="presParOf" srcId="{A45AC9FB-7FE9-425A-B260-6BA7CF6A6832}" destId="{28AD390A-11F5-43BF-94B8-010AEC22C2F9}" srcOrd="2" destOrd="0" presId="urn:microsoft.com/office/officeart/2018/5/layout/IconCircleLabelList"/>
    <dgm:cxn modelId="{AE2C2691-E3EA-4A9F-8224-8C9191247416}" type="presParOf" srcId="{A45AC9FB-7FE9-425A-B260-6BA7CF6A6832}" destId="{35616A8E-2663-40BE-835C-1BBAD07780F7}" srcOrd="3" destOrd="0" presId="urn:microsoft.com/office/officeart/2018/5/layout/IconCircleLabelList"/>
    <dgm:cxn modelId="{94B1BF9D-81C2-4CF2-8577-B6F9D84EA5D8}" type="presParOf" srcId="{94598115-CF63-4099-9325-D92E937E8DCF}" destId="{C8C20EF1-878B-44E0-8318-DB7A688D1D73}" srcOrd="3" destOrd="0" presId="urn:microsoft.com/office/officeart/2018/5/layout/IconCircleLabelList"/>
    <dgm:cxn modelId="{46C5FA62-740E-4A91-A2C5-71678EE3E213}" type="presParOf" srcId="{94598115-CF63-4099-9325-D92E937E8DCF}" destId="{92AE83AC-3735-4616-A9DE-3E17D32778C3}" srcOrd="4" destOrd="0" presId="urn:microsoft.com/office/officeart/2018/5/layout/IconCircleLabelList"/>
    <dgm:cxn modelId="{CEF90DC6-454F-4597-8D83-0D8657C6235A}" type="presParOf" srcId="{92AE83AC-3735-4616-A9DE-3E17D32778C3}" destId="{F50547C0-660F-422A-AA1F-99C25DA2D8BF}" srcOrd="0" destOrd="0" presId="urn:microsoft.com/office/officeart/2018/5/layout/IconCircleLabelList"/>
    <dgm:cxn modelId="{EC3C6E0E-DF71-47FD-ACBC-F49F0D0013C6}" type="presParOf" srcId="{92AE83AC-3735-4616-A9DE-3E17D32778C3}" destId="{4FE27EF5-DF9F-45A5-808C-E087271D14CC}" srcOrd="1" destOrd="0" presId="urn:microsoft.com/office/officeart/2018/5/layout/IconCircleLabelList"/>
    <dgm:cxn modelId="{0882B581-D32A-4ABA-9DEB-FB1B23AA1560}" type="presParOf" srcId="{92AE83AC-3735-4616-A9DE-3E17D32778C3}" destId="{F5432DDB-BC39-4693-A5FB-63C8E3118523}" srcOrd="2" destOrd="0" presId="urn:microsoft.com/office/officeart/2018/5/layout/IconCircleLabelList"/>
    <dgm:cxn modelId="{AC9A191D-7EEF-416C-91EA-41112A5D326C}" type="presParOf" srcId="{92AE83AC-3735-4616-A9DE-3E17D32778C3}" destId="{CE4CD665-B0BB-43F2-B5E8-4FCE5898B66F}" srcOrd="3" destOrd="0" presId="urn:microsoft.com/office/officeart/2018/5/layout/IconCircleLabelList"/>
    <dgm:cxn modelId="{8E870ACD-FB94-4D9E-97CC-E434AFD5FAFE}" type="presParOf" srcId="{94598115-CF63-4099-9325-D92E937E8DCF}" destId="{4A27431F-17E3-4BC7-837B-3E5CD1C77F65}" srcOrd="5" destOrd="0" presId="urn:microsoft.com/office/officeart/2018/5/layout/IconCircleLabelList"/>
    <dgm:cxn modelId="{B2446EA3-2555-466A-A172-778DA3D396FC}" type="presParOf" srcId="{94598115-CF63-4099-9325-D92E937E8DCF}" destId="{57901827-ADB0-42FF-BCF8-E36063DACE1C}" srcOrd="6" destOrd="0" presId="urn:microsoft.com/office/officeart/2018/5/layout/IconCircleLabelList"/>
    <dgm:cxn modelId="{40831B07-ABAA-41D9-A94C-61B276A77A7F}" type="presParOf" srcId="{57901827-ADB0-42FF-BCF8-E36063DACE1C}" destId="{EB01E733-7CC3-4587-86B5-73A993A68DF5}" srcOrd="0" destOrd="0" presId="urn:microsoft.com/office/officeart/2018/5/layout/IconCircleLabelList"/>
    <dgm:cxn modelId="{BA7E7F34-17B9-4EB0-83EF-B6EF8C98D77C}" type="presParOf" srcId="{57901827-ADB0-42FF-BCF8-E36063DACE1C}" destId="{0F10C328-37AA-4161-B2BB-565BC75D9A6C}" srcOrd="1" destOrd="0" presId="urn:microsoft.com/office/officeart/2018/5/layout/IconCircleLabelList"/>
    <dgm:cxn modelId="{3A9FA03A-C187-4553-A809-83FB84FB61CE}" type="presParOf" srcId="{57901827-ADB0-42FF-BCF8-E36063DACE1C}" destId="{541C3257-EA8D-4296-889A-1EA84508FF9B}" srcOrd="2" destOrd="0" presId="urn:microsoft.com/office/officeart/2018/5/layout/IconCircleLabelList"/>
    <dgm:cxn modelId="{D207961F-B0D6-4EE5-AAA4-78153B90FF63}" type="presParOf" srcId="{57901827-ADB0-42FF-BCF8-E36063DACE1C}" destId="{CF42A61C-7971-4BE0-A97C-8D5D9DB107ED}" srcOrd="3" destOrd="0" presId="urn:microsoft.com/office/officeart/2018/5/layout/IconCircleLabelList"/>
    <dgm:cxn modelId="{42A1D914-B106-43D5-9BD8-45463D7BF0DC}" type="presParOf" srcId="{94598115-CF63-4099-9325-D92E937E8DCF}" destId="{711798DC-897C-411F-99BC-02B3B061E0AC}" srcOrd="7" destOrd="0" presId="urn:microsoft.com/office/officeart/2018/5/layout/IconCircleLabelList"/>
    <dgm:cxn modelId="{3768F2B7-0C40-42D7-A7FD-BEDF3126123D}" type="presParOf" srcId="{94598115-CF63-4099-9325-D92E937E8DCF}" destId="{D3942220-F826-4042-9A99-76BEC5408E22}" srcOrd="8" destOrd="0" presId="urn:microsoft.com/office/officeart/2018/5/layout/IconCircleLabelList"/>
    <dgm:cxn modelId="{6A768C91-B454-4247-BBEB-A08F37F58803}" type="presParOf" srcId="{D3942220-F826-4042-9A99-76BEC5408E22}" destId="{348A6BD5-BA38-4DB5-90CF-D1251A1AEC78}" srcOrd="0" destOrd="0" presId="urn:microsoft.com/office/officeart/2018/5/layout/IconCircleLabelList"/>
    <dgm:cxn modelId="{793453C0-78E2-4E76-A0D3-0EDE04AE2475}" type="presParOf" srcId="{D3942220-F826-4042-9A99-76BEC5408E22}" destId="{9E5655E2-8CDA-48BD-B695-15B000F035AB}" srcOrd="1" destOrd="0" presId="urn:microsoft.com/office/officeart/2018/5/layout/IconCircleLabelList"/>
    <dgm:cxn modelId="{6BBBF928-4225-4782-A2D5-BAF649372F70}" type="presParOf" srcId="{D3942220-F826-4042-9A99-76BEC5408E22}" destId="{00F3420F-D3C3-4EF2-853C-B9434D33D9AD}" srcOrd="2" destOrd="0" presId="urn:microsoft.com/office/officeart/2018/5/layout/IconCircleLabelList"/>
    <dgm:cxn modelId="{E12C81DE-F15E-4E37-B9C3-5E3182946C74}" type="presParOf" srcId="{D3942220-F826-4042-9A99-76BEC5408E22}" destId="{6602C085-572A-41C6-A49A-FDC2242C57C6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655E3-E59A-4F99-A32F-B00182A1FAEA}">
      <dsp:nvSpPr>
        <dsp:cNvPr id="0" name=""/>
        <dsp:cNvSpPr/>
      </dsp:nvSpPr>
      <dsp:spPr>
        <a:xfrm>
          <a:off x="282221" y="159118"/>
          <a:ext cx="1371985" cy="13719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E3E439-CC53-40C8-B6D4-E73BAA604702}">
      <dsp:nvSpPr>
        <dsp:cNvPr id="0" name=""/>
        <dsp:cNvSpPr/>
      </dsp:nvSpPr>
      <dsp:spPr>
        <a:xfrm>
          <a:off x="570337" y="447234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02A17-BB73-497D-AA90-4883F68BC7C3}">
      <dsp:nvSpPr>
        <dsp:cNvPr id="0" name=""/>
        <dsp:cNvSpPr/>
      </dsp:nvSpPr>
      <dsp:spPr>
        <a:xfrm>
          <a:off x="1948202" y="159118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Phone call in December/January time</a:t>
          </a:r>
          <a:endParaRPr lang="en-US" sz="2400" kern="1200"/>
        </a:p>
      </dsp:txBody>
      <dsp:txXfrm>
        <a:off x="1948202" y="159118"/>
        <a:ext cx="3233964" cy="1371985"/>
      </dsp:txXfrm>
    </dsp:sp>
    <dsp:sp modelId="{C9E5F117-6FF2-475C-BBDE-CF731ACCAB72}">
      <dsp:nvSpPr>
        <dsp:cNvPr id="0" name=""/>
        <dsp:cNvSpPr/>
      </dsp:nvSpPr>
      <dsp:spPr>
        <a:xfrm>
          <a:off x="5745661" y="159118"/>
          <a:ext cx="1371985" cy="13719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230160-D7C7-496A-B291-CAB7608675E7}">
      <dsp:nvSpPr>
        <dsp:cNvPr id="0" name=""/>
        <dsp:cNvSpPr/>
      </dsp:nvSpPr>
      <dsp:spPr>
        <a:xfrm>
          <a:off x="6033778" y="447234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0703C0-8D3F-404E-A839-641004054E41}">
      <dsp:nvSpPr>
        <dsp:cNvPr id="0" name=""/>
        <dsp:cNvSpPr/>
      </dsp:nvSpPr>
      <dsp:spPr>
        <a:xfrm>
          <a:off x="7411643" y="159118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Underage team looking for someone “to give a hand”</a:t>
          </a:r>
          <a:endParaRPr lang="en-US" sz="2400" kern="1200"/>
        </a:p>
      </dsp:txBody>
      <dsp:txXfrm>
        <a:off x="7411643" y="159118"/>
        <a:ext cx="3233964" cy="1371985"/>
      </dsp:txXfrm>
    </dsp:sp>
    <dsp:sp modelId="{2E3B9362-B3EA-4C08-B00B-136B1B1DB8CA}">
      <dsp:nvSpPr>
        <dsp:cNvPr id="0" name=""/>
        <dsp:cNvSpPr/>
      </dsp:nvSpPr>
      <dsp:spPr>
        <a:xfrm>
          <a:off x="282221" y="2158301"/>
          <a:ext cx="1371985" cy="13719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A7073-5350-4DC4-8708-AAD7864D6E1D}">
      <dsp:nvSpPr>
        <dsp:cNvPr id="0" name=""/>
        <dsp:cNvSpPr/>
      </dsp:nvSpPr>
      <dsp:spPr>
        <a:xfrm>
          <a:off x="570337" y="2446418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71C9A-95E6-451C-BE3F-67EB2B8A4C6D}">
      <dsp:nvSpPr>
        <dsp:cNvPr id="0" name=""/>
        <dsp:cNvSpPr/>
      </dsp:nvSpPr>
      <dsp:spPr>
        <a:xfrm>
          <a:off x="1948202" y="2158301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Given gear and list of players</a:t>
          </a:r>
          <a:endParaRPr lang="en-US" sz="2400" kern="1200"/>
        </a:p>
      </dsp:txBody>
      <dsp:txXfrm>
        <a:off x="1948202" y="2158301"/>
        <a:ext cx="3233964" cy="1371985"/>
      </dsp:txXfrm>
    </dsp:sp>
    <dsp:sp modelId="{AC410966-F27F-4553-BACA-E3AC624B891E}">
      <dsp:nvSpPr>
        <dsp:cNvPr id="0" name=""/>
        <dsp:cNvSpPr/>
      </dsp:nvSpPr>
      <dsp:spPr>
        <a:xfrm>
          <a:off x="5745661" y="2158301"/>
          <a:ext cx="1371985" cy="1371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5B1E1F-99CC-44C1-BB3D-8B74608E118E}">
      <dsp:nvSpPr>
        <dsp:cNvPr id="0" name=""/>
        <dsp:cNvSpPr/>
      </dsp:nvSpPr>
      <dsp:spPr>
        <a:xfrm>
          <a:off x="6033778" y="2446418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DBF3AA-0546-4BF8-AA3D-183AEABBD0DE}">
      <dsp:nvSpPr>
        <dsp:cNvPr id="0" name=""/>
        <dsp:cNvSpPr/>
      </dsp:nvSpPr>
      <dsp:spPr>
        <a:xfrm>
          <a:off x="7411643" y="2158301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Left to plan and run the year solo</a:t>
          </a:r>
        </a:p>
      </dsp:txBody>
      <dsp:txXfrm>
        <a:off x="7411643" y="2158301"/>
        <a:ext cx="3233964" cy="137198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2E69C1-2041-4666-AF67-D5871712FC33}">
      <dsp:nvSpPr>
        <dsp:cNvPr id="0" name=""/>
        <dsp:cNvSpPr/>
      </dsp:nvSpPr>
      <dsp:spPr>
        <a:xfrm>
          <a:off x="282221" y="159118"/>
          <a:ext cx="1371985" cy="137198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8B6E15-5537-4A3B-B3E2-94369B0747FC}">
      <dsp:nvSpPr>
        <dsp:cNvPr id="0" name=""/>
        <dsp:cNvSpPr/>
      </dsp:nvSpPr>
      <dsp:spPr>
        <a:xfrm>
          <a:off x="570337" y="447234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5EC45-719D-48C3-BFC7-46DA67D8E82E}">
      <dsp:nvSpPr>
        <dsp:cNvPr id="0" name=""/>
        <dsp:cNvSpPr/>
      </dsp:nvSpPr>
      <dsp:spPr>
        <a:xfrm>
          <a:off x="1948202" y="159118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Workshops</a:t>
          </a:r>
          <a:endParaRPr lang="en-US" sz="2400" kern="1200"/>
        </a:p>
      </dsp:txBody>
      <dsp:txXfrm>
        <a:off x="1948202" y="159118"/>
        <a:ext cx="3233964" cy="1371985"/>
      </dsp:txXfrm>
    </dsp:sp>
    <dsp:sp modelId="{A8F7EFEE-419C-4846-A024-C45F5DBFE304}">
      <dsp:nvSpPr>
        <dsp:cNvPr id="0" name=""/>
        <dsp:cNvSpPr/>
      </dsp:nvSpPr>
      <dsp:spPr>
        <a:xfrm>
          <a:off x="5745661" y="159118"/>
          <a:ext cx="1371985" cy="137198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0AB8ED-1836-4121-ADD7-393BBB4885D0}">
      <dsp:nvSpPr>
        <dsp:cNvPr id="0" name=""/>
        <dsp:cNvSpPr/>
      </dsp:nvSpPr>
      <dsp:spPr>
        <a:xfrm>
          <a:off x="6033778" y="447234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35FD2-EE3F-45ED-BF3C-552F095A41A2}">
      <dsp:nvSpPr>
        <dsp:cNvPr id="0" name=""/>
        <dsp:cNvSpPr/>
      </dsp:nvSpPr>
      <dsp:spPr>
        <a:xfrm>
          <a:off x="7411643" y="159118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Open lines of communication – Feedback</a:t>
          </a:r>
          <a:endParaRPr lang="en-US" sz="2400" kern="1200"/>
        </a:p>
      </dsp:txBody>
      <dsp:txXfrm>
        <a:off x="7411643" y="159118"/>
        <a:ext cx="3233964" cy="1371985"/>
      </dsp:txXfrm>
    </dsp:sp>
    <dsp:sp modelId="{5B1F362D-0734-40DE-B602-65B139EBD617}">
      <dsp:nvSpPr>
        <dsp:cNvPr id="0" name=""/>
        <dsp:cNvSpPr/>
      </dsp:nvSpPr>
      <dsp:spPr>
        <a:xfrm>
          <a:off x="282221" y="2158301"/>
          <a:ext cx="1371985" cy="137198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F86EAA-F497-431A-B734-8BA70BBE1CFF}">
      <dsp:nvSpPr>
        <dsp:cNvPr id="0" name=""/>
        <dsp:cNvSpPr/>
      </dsp:nvSpPr>
      <dsp:spPr>
        <a:xfrm>
          <a:off x="570337" y="2446418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604759-9A92-4010-8C79-63DA242AAFA7}">
      <dsp:nvSpPr>
        <dsp:cNvPr id="0" name=""/>
        <dsp:cNvSpPr/>
      </dsp:nvSpPr>
      <dsp:spPr>
        <a:xfrm>
          <a:off x="1948202" y="2158301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Building a club identity/brand</a:t>
          </a:r>
          <a:endParaRPr lang="en-US" sz="2400" kern="1200"/>
        </a:p>
      </dsp:txBody>
      <dsp:txXfrm>
        <a:off x="1948202" y="2158301"/>
        <a:ext cx="3233964" cy="1371985"/>
      </dsp:txXfrm>
    </dsp:sp>
    <dsp:sp modelId="{6B9C1553-A7D1-4D8C-880E-CA4E51F93D76}">
      <dsp:nvSpPr>
        <dsp:cNvPr id="0" name=""/>
        <dsp:cNvSpPr/>
      </dsp:nvSpPr>
      <dsp:spPr>
        <a:xfrm>
          <a:off x="5745661" y="2158301"/>
          <a:ext cx="1371985" cy="137198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29D1B3-B4CC-4977-B650-375D4FAB658B}">
      <dsp:nvSpPr>
        <dsp:cNvPr id="0" name=""/>
        <dsp:cNvSpPr/>
      </dsp:nvSpPr>
      <dsp:spPr>
        <a:xfrm>
          <a:off x="6033778" y="2446418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8B1128-BDBA-43B5-ABC7-AEED1725FD42}">
      <dsp:nvSpPr>
        <dsp:cNvPr id="0" name=""/>
        <dsp:cNvSpPr/>
      </dsp:nvSpPr>
      <dsp:spPr>
        <a:xfrm>
          <a:off x="7411643" y="2158301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/>
            <a:t>Coach retention</a:t>
          </a:r>
          <a:endParaRPr lang="en-US" sz="2400" kern="1200"/>
        </a:p>
      </dsp:txBody>
      <dsp:txXfrm>
        <a:off x="7411643" y="2158301"/>
        <a:ext cx="3233964" cy="13719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76CBC8-E8EF-4C10-AE74-CE85279755BB}">
      <dsp:nvSpPr>
        <dsp:cNvPr id="0" name=""/>
        <dsp:cNvSpPr/>
      </dsp:nvSpPr>
      <dsp:spPr>
        <a:xfrm>
          <a:off x="718664" y="453902"/>
          <a:ext cx="1955812" cy="1955812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8FB38A-EF3A-4872-93AB-534398698867}">
      <dsp:nvSpPr>
        <dsp:cNvPr id="0" name=""/>
        <dsp:cNvSpPr/>
      </dsp:nvSpPr>
      <dsp:spPr>
        <a:xfrm>
          <a:off x="1135476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062912-A92A-4A99-BD71-6A90EF680654}">
      <dsp:nvSpPr>
        <dsp:cNvPr id="0" name=""/>
        <dsp:cNvSpPr/>
      </dsp:nvSpPr>
      <dsp:spPr>
        <a:xfrm>
          <a:off x="93445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500" kern="1200"/>
            <a:t>Where we are now?</a:t>
          </a:r>
          <a:endParaRPr lang="en-US" sz="2500" kern="1200"/>
        </a:p>
      </dsp:txBody>
      <dsp:txXfrm>
        <a:off x="93445" y="3018902"/>
        <a:ext cx="3206250" cy="720000"/>
      </dsp:txXfrm>
    </dsp:sp>
    <dsp:sp modelId="{19D2E872-ABD7-4EED-B9BA-9D909D65583B}">
      <dsp:nvSpPr>
        <dsp:cNvPr id="0" name=""/>
        <dsp:cNvSpPr/>
      </dsp:nvSpPr>
      <dsp:spPr>
        <a:xfrm>
          <a:off x="4486008" y="453902"/>
          <a:ext cx="1955812" cy="1955812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D1F58B-FA0F-4022-AF65-C141D6D73BF8}">
      <dsp:nvSpPr>
        <dsp:cNvPr id="0" name=""/>
        <dsp:cNvSpPr/>
      </dsp:nvSpPr>
      <dsp:spPr>
        <a:xfrm>
          <a:off x="4902820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CF07CD-4C4E-41E3-B628-D9F97C69E79F}">
      <dsp:nvSpPr>
        <dsp:cNvPr id="0" name=""/>
        <dsp:cNvSpPr/>
      </dsp:nvSpPr>
      <dsp:spPr>
        <a:xfrm>
          <a:off x="3860789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500" kern="1200"/>
            <a:t>Where do we want to go?</a:t>
          </a:r>
          <a:endParaRPr lang="en-US" sz="2500" kern="1200"/>
        </a:p>
      </dsp:txBody>
      <dsp:txXfrm>
        <a:off x="3860789" y="3018902"/>
        <a:ext cx="3206250" cy="720000"/>
      </dsp:txXfrm>
    </dsp:sp>
    <dsp:sp modelId="{8E422C7E-DE16-4E0D-9FAA-AE8E6891973A}">
      <dsp:nvSpPr>
        <dsp:cNvPr id="0" name=""/>
        <dsp:cNvSpPr/>
      </dsp:nvSpPr>
      <dsp:spPr>
        <a:xfrm>
          <a:off x="8253352" y="453902"/>
          <a:ext cx="1955812" cy="1955812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281D8A-F815-47CB-9A7D-55E77F78DA9F}">
      <dsp:nvSpPr>
        <dsp:cNvPr id="0" name=""/>
        <dsp:cNvSpPr/>
      </dsp:nvSpPr>
      <dsp:spPr>
        <a:xfrm>
          <a:off x="8670164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2CB93F-BC65-47EA-A6FA-458374925EEA}">
      <dsp:nvSpPr>
        <dsp:cNvPr id="0" name=""/>
        <dsp:cNvSpPr/>
      </dsp:nvSpPr>
      <dsp:spPr>
        <a:xfrm>
          <a:off x="7628133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500" kern="1200"/>
            <a:t>How are we going to get there?</a:t>
          </a:r>
          <a:endParaRPr lang="en-US" sz="2500" kern="1200"/>
        </a:p>
      </dsp:txBody>
      <dsp:txXfrm>
        <a:off x="7628133" y="3018902"/>
        <a:ext cx="320625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AA5292-511E-4837-8E91-54AF31BBD2EE}">
      <dsp:nvSpPr>
        <dsp:cNvPr id="0" name=""/>
        <dsp:cNvSpPr/>
      </dsp:nvSpPr>
      <dsp:spPr>
        <a:xfrm>
          <a:off x="3201" y="998291"/>
          <a:ext cx="2285879" cy="1451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0BAB98-B3EF-4174-B2CF-5510506B4FA2}">
      <dsp:nvSpPr>
        <dsp:cNvPr id="0" name=""/>
        <dsp:cNvSpPr/>
      </dsp:nvSpPr>
      <dsp:spPr>
        <a:xfrm>
          <a:off x="257188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Large body of untapped coaching resources within their own people</a:t>
          </a:r>
          <a:endParaRPr lang="en-US" sz="1900" kern="1200"/>
        </a:p>
      </dsp:txBody>
      <dsp:txXfrm>
        <a:off x="299702" y="1282093"/>
        <a:ext cx="2200851" cy="1366505"/>
      </dsp:txXfrm>
    </dsp:sp>
    <dsp:sp modelId="{072ED8FB-2C46-4916-B018-9193E68D79B0}">
      <dsp:nvSpPr>
        <dsp:cNvPr id="0" name=""/>
        <dsp:cNvSpPr/>
      </dsp:nvSpPr>
      <dsp:spPr>
        <a:xfrm>
          <a:off x="2797054" y="998291"/>
          <a:ext cx="2285879" cy="1451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FF86F9-650F-47D1-A893-7404E2946881}">
      <dsp:nvSpPr>
        <dsp:cNvPr id="0" name=""/>
        <dsp:cNvSpPr/>
      </dsp:nvSpPr>
      <dsp:spPr>
        <a:xfrm>
          <a:off x="3051041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Hoard information ourselves </a:t>
          </a:r>
          <a:endParaRPr lang="en-US" sz="1900" kern="1200"/>
        </a:p>
      </dsp:txBody>
      <dsp:txXfrm>
        <a:off x="3093555" y="1282093"/>
        <a:ext cx="2200851" cy="1366505"/>
      </dsp:txXfrm>
    </dsp:sp>
    <dsp:sp modelId="{256434DB-A5FB-4715-8EBE-809F17118242}">
      <dsp:nvSpPr>
        <dsp:cNvPr id="0" name=""/>
        <dsp:cNvSpPr/>
      </dsp:nvSpPr>
      <dsp:spPr>
        <a:xfrm>
          <a:off x="5590907" y="998291"/>
          <a:ext cx="2285879" cy="1451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617F73-A607-43C4-BAF1-E486717F394D}">
      <dsp:nvSpPr>
        <dsp:cNvPr id="0" name=""/>
        <dsp:cNvSpPr/>
      </dsp:nvSpPr>
      <dsp:spPr>
        <a:xfrm>
          <a:off x="5844894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Create a forum where we can debate and discuss</a:t>
          </a:r>
          <a:endParaRPr lang="en-US" sz="1900" kern="1200"/>
        </a:p>
      </dsp:txBody>
      <dsp:txXfrm>
        <a:off x="5887408" y="1282093"/>
        <a:ext cx="2200851" cy="1366505"/>
      </dsp:txXfrm>
    </dsp:sp>
    <dsp:sp modelId="{8F4A0C71-B782-41AF-9D8C-E50775CCE6ED}">
      <dsp:nvSpPr>
        <dsp:cNvPr id="0" name=""/>
        <dsp:cNvSpPr/>
      </dsp:nvSpPr>
      <dsp:spPr>
        <a:xfrm>
          <a:off x="8384760" y="998291"/>
          <a:ext cx="2285879" cy="1451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6786E9-3A6B-420E-BBFE-EEAF7F7216E9}">
      <dsp:nvSpPr>
        <dsp:cNvPr id="0" name=""/>
        <dsp:cNvSpPr/>
      </dsp:nvSpPr>
      <dsp:spPr>
        <a:xfrm>
          <a:off x="8638747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Learning as group</a:t>
          </a:r>
          <a:endParaRPr lang="en-US" sz="1900" kern="1200"/>
        </a:p>
      </dsp:txBody>
      <dsp:txXfrm>
        <a:off x="8681261" y="1282093"/>
        <a:ext cx="2200851" cy="13665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C0E27D-1281-4749-A097-DD3E24EAF982}">
      <dsp:nvSpPr>
        <dsp:cNvPr id="0" name=""/>
        <dsp:cNvSpPr/>
      </dsp:nvSpPr>
      <dsp:spPr>
        <a:xfrm>
          <a:off x="718664" y="453902"/>
          <a:ext cx="1955812" cy="195581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32E491-E9E6-41B6-A7C3-F4A43D32F4C1}">
      <dsp:nvSpPr>
        <dsp:cNvPr id="0" name=""/>
        <dsp:cNvSpPr/>
      </dsp:nvSpPr>
      <dsp:spPr>
        <a:xfrm>
          <a:off x="1135476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4CC272-BC11-4A2C-B30E-E09C2E3B4F51}">
      <dsp:nvSpPr>
        <dsp:cNvPr id="0" name=""/>
        <dsp:cNvSpPr/>
      </dsp:nvSpPr>
      <dsp:spPr>
        <a:xfrm>
          <a:off x="93445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300" kern="1200"/>
            <a:t>Underage Coaches meeting together</a:t>
          </a:r>
          <a:endParaRPr lang="en-US" sz="2300" kern="1200"/>
        </a:p>
      </dsp:txBody>
      <dsp:txXfrm>
        <a:off x="93445" y="3018902"/>
        <a:ext cx="3206250" cy="720000"/>
      </dsp:txXfrm>
    </dsp:sp>
    <dsp:sp modelId="{454B0DB5-A33E-486B-A2AF-D99AF2C5C81F}">
      <dsp:nvSpPr>
        <dsp:cNvPr id="0" name=""/>
        <dsp:cNvSpPr/>
      </dsp:nvSpPr>
      <dsp:spPr>
        <a:xfrm>
          <a:off x="4486008" y="453902"/>
          <a:ext cx="1955812" cy="195581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857940-AF95-476E-84D2-97BE41C4E442}">
      <dsp:nvSpPr>
        <dsp:cNvPr id="0" name=""/>
        <dsp:cNvSpPr/>
      </dsp:nvSpPr>
      <dsp:spPr>
        <a:xfrm>
          <a:off x="4902820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49A96-D02E-4583-AA40-39C3E92EBF73}">
      <dsp:nvSpPr>
        <dsp:cNvPr id="0" name=""/>
        <dsp:cNvSpPr/>
      </dsp:nvSpPr>
      <dsp:spPr>
        <a:xfrm>
          <a:off x="3860789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300" kern="1200"/>
            <a:t>Reviewing last year</a:t>
          </a:r>
          <a:endParaRPr lang="en-US" sz="2300" kern="1200"/>
        </a:p>
      </dsp:txBody>
      <dsp:txXfrm>
        <a:off x="3860789" y="3018902"/>
        <a:ext cx="3206250" cy="720000"/>
      </dsp:txXfrm>
    </dsp:sp>
    <dsp:sp modelId="{06FDEAF5-D5BC-4509-96A2-C6FBAEB12CBC}">
      <dsp:nvSpPr>
        <dsp:cNvPr id="0" name=""/>
        <dsp:cNvSpPr/>
      </dsp:nvSpPr>
      <dsp:spPr>
        <a:xfrm>
          <a:off x="8253352" y="453902"/>
          <a:ext cx="1955812" cy="19558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A8670B-E868-4906-84C9-242D10E72F79}">
      <dsp:nvSpPr>
        <dsp:cNvPr id="0" name=""/>
        <dsp:cNvSpPr/>
      </dsp:nvSpPr>
      <dsp:spPr>
        <a:xfrm>
          <a:off x="8670164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8720A-4C54-4D5C-92E6-D6BAB545B678}">
      <dsp:nvSpPr>
        <dsp:cNvPr id="0" name=""/>
        <dsp:cNvSpPr/>
      </dsp:nvSpPr>
      <dsp:spPr>
        <a:xfrm>
          <a:off x="7628133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Gaps in our knowledge </a:t>
          </a:r>
        </a:p>
      </dsp:txBody>
      <dsp:txXfrm>
        <a:off x="7628133" y="3018902"/>
        <a:ext cx="320625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EFC27-5490-438B-96D6-425EA73B793E}">
      <dsp:nvSpPr>
        <dsp:cNvPr id="0" name=""/>
        <dsp:cNvSpPr/>
      </dsp:nvSpPr>
      <dsp:spPr>
        <a:xfrm>
          <a:off x="438504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71A433-5443-44DC-B719-B665F6E09AD8}">
      <dsp:nvSpPr>
        <dsp:cNvPr id="0" name=""/>
        <dsp:cNvSpPr/>
      </dsp:nvSpPr>
      <dsp:spPr>
        <a:xfrm>
          <a:off x="1512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Lead by Club Coaching Officer</a:t>
          </a:r>
          <a:endParaRPr lang="en-US" sz="1500" kern="1200"/>
        </a:p>
      </dsp:txBody>
      <dsp:txXfrm>
        <a:off x="1512" y="2003650"/>
        <a:ext cx="1589062" cy="635625"/>
      </dsp:txXfrm>
    </dsp:sp>
    <dsp:sp modelId="{FA341EE9-0324-421F-BDDB-D730FEEE2F37}">
      <dsp:nvSpPr>
        <dsp:cNvPr id="0" name=""/>
        <dsp:cNvSpPr/>
      </dsp:nvSpPr>
      <dsp:spPr>
        <a:xfrm>
          <a:off x="2305652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5CF3B5-AF84-4E75-86C3-CF37FF3F26FC}">
      <dsp:nvSpPr>
        <dsp:cNvPr id="0" name=""/>
        <dsp:cNvSpPr/>
      </dsp:nvSpPr>
      <dsp:spPr>
        <a:xfrm>
          <a:off x="1868660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Coaches meet in their relevant age groups</a:t>
          </a:r>
          <a:endParaRPr lang="en-US" sz="1500" kern="1200"/>
        </a:p>
      </dsp:txBody>
      <dsp:txXfrm>
        <a:off x="1868660" y="2003650"/>
        <a:ext cx="1589062" cy="635625"/>
      </dsp:txXfrm>
    </dsp:sp>
    <dsp:sp modelId="{28FC1237-CC31-4B8F-ABA1-8B2F2048F833}">
      <dsp:nvSpPr>
        <dsp:cNvPr id="0" name=""/>
        <dsp:cNvSpPr/>
      </dsp:nvSpPr>
      <dsp:spPr>
        <a:xfrm>
          <a:off x="4172801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2C4DB0-A491-4B04-8174-BE249A133100}">
      <dsp:nvSpPr>
        <dsp:cNvPr id="0" name=""/>
        <dsp:cNvSpPr/>
      </dsp:nvSpPr>
      <dsp:spPr>
        <a:xfrm>
          <a:off x="3735809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Discuss what is working well</a:t>
          </a:r>
          <a:endParaRPr lang="en-US" sz="1500" kern="1200"/>
        </a:p>
      </dsp:txBody>
      <dsp:txXfrm>
        <a:off x="3735809" y="2003650"/>
        <a:ext cx="1589062" cy="635625"/>
      </dsp:txXfrm>
    </dsp:sp>
    <dsp:sp modelId="{9E916175-E03E-4F3D-BD60-ECB9B389B879}">
      <dsp:nvSpPr>
        <dsp:cNvPr id="0" name=""/>
        <dsp:cNvSpPr/>
      </dsp:nvSpPr>
      <dsp:spPr>
        <a:xfrm>
          <a:off x="6039949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0A9B7B-E32C-4E0D-B5EE-A1FCDAA6B303}">
      <dsp:nvSpPr>
        <dsp:cNvPr id="0" name=""/>
        <dsp:cNvSpPr/>
      </dsp:nvSpPr>
      <dsp:spPr>
        <a:xfrm>
          <a:off x="5602957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Where they need help</a:t>
          </a:r>
          <a:endParaRPr lang="en-US" sz="1500" kern="1200"/>
        </a:p>
      </dsp:txBody>
      <dsp:txXfrm>
        <a:off x="5602957" y="2003650"/>
        <a:ext cx="1589062" cy="635625"/>
      </dsp:txXfrm>
    </dsp:sp>
    <dsp:sp modelId="{C97C9CAC-88C8-4CDD-ADA3-94FC7ABDE522}">
      <dsp:nvSpPr>
        <dsp:cNvPr id="0" name=""/>
        <dsp:cNvSpPr/>
      </dsp:nvSpPr>
      <dsp:spPr>
        <a:xfrm>
          <a:off x="7907098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66C190-09E1-425D-9929-E58ACC30B552}">
      <dsp:nvSpPr>
        <dsp:cNvPr id="0" name=""/>
        <dsp:cNvSpPr/>
      </dsp:nvSpPr>
      <dsp:spPr>
        <a:xfrm>
          <a:off x="7470105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Opportunities for improvement</a:t>
          </a:r>
          <a:endParaRPr lang="en-US" sz="1500" kern="1200"/>
        </a:p>
      </dsp:txBody>
      <dsp:txXfrm>
        <a:off x="7470105" y="2003650"/>
        <a:ext cx="1589062" cy="635625"/>
      </dsp:txXfrm>
    </dsp:sp>
    <dsp:sp modelId="{23ADB0E5-A2D4-4F9C-BC13-72DED49258CE}">
      <dsp:nvSpPr>
        <dsp:cNvPr id="0" name=""/>
        <dsp:cNvSpPr/>
      </dsp:nvSpPr>
      <dsp:spPr>
        <a:xfrm>
          <a:off x="9774246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0C7EE2-F8AD-4785-B453-C5E613704131}">
      <dsp:nvSpPr>
        <dsp:cNvPr id="0" name=""/>
        <dsp:cNvSpPr/>
      </dsp:nvSpPr>
      <dsp:spPr>
        <a:xfrm>
          <a:off x="9337254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Barriers that arise</a:t>
          </a:r>
          <a:endParaRPr lang="en-US" sz="1500" kern="1200"/>
        </a:p>
      </dsp:txBody>
      <dsp:txXfrm>
        <a:off x="9337254" y="2003650"/>
        <a:ext cx="1589062" cy="6356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A8B0F-DE3A-4D3D-9DE5-3C87514BEEA7}">
      <dsp:nvSpPr>
        <dsp:cNvPr id="0" name=""/>
        <dsp:cNvSpPr/>
      </dsp:nvSpPr>
      <dsp:spPr>
        <a:xfrm>
          <a:off x="930572" y="3032"/>
          <a:ext cx="2833338" cy="17000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January/February - Planning Meeting to commence the year with Coaching Officer</a:t>
          </a:r>
          <a:endParaRPr lang="en-US" sz="2100" kern="1200"/>
        </a:p>
      </dsp:txBody>
      <dsp:txXfrm>
        <a:off x="930572" y="3032"/>
        <a:ext cx="2833338" cy="1700003"/>
      </dsp:txXfrm>
    </dsp:sp>
    <dsp:sp modelId="{91989E36-48CF-4BE7-AF60-C0E30FE89E58}">
      <dsp:nvSpPr>
        <dsp:cNvPr id="0" name=""/>
        <dsp:cNvSpPr/>
      </dsp:nvSpPr>
      <dsp:spPr>
        <a:xfrm>
          <a:off x="4047245" y="3032"/>
          <a:ext cx="2833338" cy="170000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Create Club Coaching Whats App group to share ideas and information</a:t>
          </a:r>
          <a:endParaRPr lang="en-US" sz="2100" kern="1200"/>
        </a:p>
      </dsp:txBody>
      <dsp:txXfrm>
        <a:off x="4047245" y="3032"/>
        <a:ext cx="2833338" cy="1700003"/>
      </dsp:txXfrm>
    </dsp:sp>
    <dsp:sp modelId="{8D172CF5-6B06-41D4-8DA2-853032AD7E83}">
      <dsp:nvSpPr>
        <dsp:cNvPr id="0" name=""/>
        <dsp:cNvSpPr/>
      </dsp:nvSpPr>
      <dsp:spPr>
        <a:xfrm>
          <a:off x="7163917" y="3032"/>
          <a:ext cx="2833338" cy="170000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Create a Coaching Committee – 1 to 2 members from each age group on the Committee.</a:t>
          </a:r>
          <a:endParaRPr lang="en-US" sz="2100" kern="1200"/>
        </a:p>
      </dsp:txBody>
      <dsp:txXfrm>
        <a:off x="7163917" y="3032"/>
        <a:ext cx="2833338" cy="1700003"/>
      </dsp:txXfrm>
    </dsp:sp>
    <dsp:sp modelId="{4F70F27B-29CB-4EF4-A62F-232D35DD3530}">
      <dsp:nvSpPr>
        <dsp:cNvPr id="0" name=""/>
        <dsp:cNvSpPr/>
      </dsp:nvSpPr>
      <dsp:spPr>
        <a:xfrm>
          <a:off x="2488909" y="1986369"/>
          <a:ext cx="2833338" cy="170000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Coaching Committee Meets Monthly.</a:t>
          </a:r>
          <a:endParaRPr lang="en-US" sz="2100" kern="1200"/>
        </a:p>
      </dsp:txBody>
      <dsp:txXfrm>
        <a:off x="2488909" y="1986369"/>
        <a:ext cx="2833338" cy="1700003"/>
      </dsp:txXfrm>
    </dsp:sp>
    <dsp:sp modelId="{3EAD38E4-60C0-41F5-9ABC-EBB9FA8A017B}">
      <dsp:nvSpPr>
        <dsp:cNvPr id="0" name=""/>
        <dsp:cNvSpPr/>
      </dsp:nvSpPr>
      <dsp:spPr>
        <a:xfrm>
          <a:off x="5605581" y="1986369"/>
          <a:ext cx="2833338" cy="170000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November/December – Season Review </a:t>
          </a:r>
          <a:endParaRPr lang="en-US" sz="2100" kern="1200"/>
        </a:p>
      </dsp:txBody>
      <dsp:txXfrm>
        <a:off x="5605581" y="1986369"/>
        <a:ext cx="2833338" cy="17000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AF062-899A-4217-9923-59A5C7D5CBC3}">
      <dsp:nvSpPr>
        <dsp:cNvPr id="0" name=""/>
        <dsp:cNvSpPr/>
      </dsp:nvSpPr>
      <dsp:spPr>
        <a:xfrm>
          <a:off x="0" y="204362"/>
          <a:ext cx="10927829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270764" rIns="84812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/>
            <a:t>1 week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/>
            <a:t>1 month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/>
            <a:t>1 year</a:t>
          </a:r>
          <a:endParaRPr lang="en-US" sz="1300" kern="1200"/>
        </a:p>
      </dsp:txBody>
      <dsp:txXfrm>
        <a:off x="0" y="204362"/>
        <a:ext cx="10927829" cy="982800"/>
      </dsp:txXfrm>
    </dsp:sp>
    <dsp:sp modelId="{B821985B-1C49-44A2-A144-D6B06119AC73}">
      <dsp:nvSpPr>
        <dsp:cNvPr id="0" name=""/>
        <dsp:cNvSpPr/>
      </dsp:nvSpPr>
      <dsp:spPr>
        <a:xfrm>
          <a:off x="546391" y="12482"/>
          <a:ext cx="7649480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Where do we see the club  </a:t>
          </a:r>
          <a:endParaRPr lang="en-US" sz="1300" kern="1200" dirty="0"/>
        </a:p>
      </dsp:txBody>
      <dsp:txXfrm>
        <a:off x="565125" y="31216"/>
        <a:ext cx="7612012" cy="346292"/>
      </dsp:txXfrm>
    </dsp:sp>
    <dsp:sp modelId="{A97EE10E-DDD2-40DA-B603-BD3A701DA61E}">
      <dsp:nvSpPr>
        <dsp:cNvPr id="0" name=""/>
        <dsp:cNvSpPr/>
      </dsp:nvSpPr>
      <dsp:spPr>
        <a:xfrm>
          <a:off x="0" y="1449242"/>
          <a:ext cx="10927829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270764" rIns="84812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Main Committee – Monthly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Specific Age Groups – Weekly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Planning and Review - Yearly</a:t>
          </a:r>
        </a:p>
      </dsp:txBody>
      <dsp:txXfrm>
        <a:off x="0" y="1449242"/>
        <a:ext cx="10927829" cy="982800"/>
      </dsp:txXfrm>
    </dsp:sp>
    <dsp:sp modelId="{F5CA3527-BF31-4DFC-A402-DF243507702E}">
      <dsp:nvSpPr>
        <dsp:cNvPr id="0" name=""/>
        <dsp:cNvSpPr/>
      </dsp:nvSpPr>
      <dsp:spPr>
        <a:xfrm>
          <a:off x="546391" y="1257362"/>
          <a:ext cx="7649480" cy="3837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Regular meetings</a:t>
          </a:r>
          <a:endParaRPr lang="en-US" sz="1300" kern="1200" dirty="0"/>
        </a:p>
      </dsp:txBody>
      <dsp:txXfrm>
        <a:off x="565125" y="1276096"/>
        <a:ext cx="7612012" cy="346292"/>
      </dsp:txXfrm>
    </dsp:sp>
    <dsp:sp modelId="{9D5FE4CF-0F1F-4306-89A5-7CB628E9BBBB}">
      <dsp:nvSpPr>
        <dsp:cNvPr id="0" name=""/>
        <dsp:cNvSpPr/>
      </dsp:nvSpPr>
      <dsp:spPr>
        <a:xfrm>
          <a:off x="0" y="2694122"/>
          <a:ext cx="10927829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270764" rIns="84812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Specific Workshops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Details on Games/Blitzes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Concerns and Issues</a:t>
          </a:r>
        </a:p>
      </dsp:txBody>
      <dsp:txXfrm>
        <a:off x="0" y="2694122"/>
        <a:ext cx="10927829" cy="982800"/>
      </dsp:txXfrm>
    </dsp:sp>
    <dsp:sp modelId="{8362455F-8141-4ABA-8259-17B35412F30A}">
      <dsp:nvSpPr>
        <dsp:cNvPr id="0" name=""/>
        <dsp:cNvSpPr/>
      </dsp:nvSpPr>
      <dsp:spPr>
        <a:xfrm>
          <a:off x="546391" y="2502242"/>
          <a:ext cx="7649480" cy="3837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Coaching Officer in contact with local GDC.</a:t>
          </a:r>
          <a:endParaRPr lang="en-US" sz="1300" kern="1200" dirty="0"/>
        </a:p>
      </dsp:txBody>
      <dsp:txXfrm>
        <a:off x="565125" y="2520976"/>
        <a:ext cx="7612012" cy="3462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CFE33-B287-4D46-8E36-617BE240E0C7}">
      <dsp:nvSpPr>
        <dsp:cNvPr id="0" name=""/>
        <dsp:cNvSpPr/>
      </dsp:nvSpPr>
      <dsp:spPr>
        <a:xfrm>
          <a:off x="307345" y="1546"/>
          <a:ext cx="3222855" cy="19337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Each age group create 6 Session Plans to commence their year</a:t>
          </a:r>
          <a:endParaRPr lang="en-US" sz="2700" kern="1200"/>
        </a:p>
      </dsp:txBody>
      <dsp:txXfrm>
        <a:off x="307345" y="1546"/>
        <a:ext cx="3222855" cy="1933713"/>
      </dsp:txXfrm>
    </dsp:sp>
    <dsp:sp modelId="{5546ABC9-6753-4DA8-B1A7-7682763EB28D}">
      <dsp:nvSpPr>
        <dsp:cNvPr id="0" name=""/>
        <dsp:cNvSpPr/>
      </dsp:nvSpPr>
      <dsp:spPr>
        <a:xfrm>
          <a:off x="3852486" y="1546"/>
          <a:ext cx="3222855" cy="1933713"/>
        </a:xfrm>
        <a:prstGeom prst="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Player Pathway Folder</a:t>
          </a:r>
          <a:endParaRPr lang="en-US" sz="2700" kern="1200"/>
        </a:p>
      </dsp:txBody>
      <dsp:txXfrm>
        <a:off x="3852486" y="1546"/>
        <a:ext cx="3222855" cy="1933713"/>
      </dsp:txXfrm>
    </dsp:sp>
    <dsp:sp modelId="{38CD1FC9-4378-48FD-AFB7-4E9D889A9FBB}">
      <dsp:nvSpPr>
        <dsp:cNvPr id="0" name=""/>
        <dsp:cNvSpPr/>
      </dsp:nvSpPr>
      <dsp:spPr>
        <a:xfrm>
          <a:off x="7397627" y="1546"/>
          <a:ext cx="3222855" cy="1933713"/>
        </a:xfrm>
        <a:prstGeom prst="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700" kern="1200"/>
            <a:t>Tips and F.A.Qs</a:t>
          </a:r>
          <a:endParaRPr lang="en-US" sz="2700" kern="1200"/>
        </a:p>
      </dsp:txBody>
      <dsp:txXfrm>
        <a:off x="7397627" y="1546"/>
        <a:ext cx="3222855" cy="1933713"/>
      </dsp:txXfrm>
    </dsp:sp>
    <dsp:sp modelId="{5559B0CF-8CAC-4ED5-AE2E-62B9D3BA5EEA}">
      <dsp:nvSpPr>
        <dsp:cNvPr id="0" name=""/>
        <dsp:cNvSpPr/>
      </dsp:nvSpPr>
      <dsp:spPr>
        <a:xfrm>
          <a:off x="3852486" y="2257545"/>
          <a:ext cx="3222855" cy="1933713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700" kern="1200"/>
            <a:t>Club Coaching Ethos</a:t>
          </a:r>
          <a:endParaRPr lang="en-US" sz="2700" kern="1200"/>
        </a:p>
      </dsp:txBody>
      <dsp:txXfrm>
        <a:off x="3852486" y="2257545"/>
        <a:ext cx="3222855" cy="193371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C1DE82-5E33-4E6C-B276-A5B5CD66FFC9}">
      <dsp:nvSpPr>
        <dsp:cNvPr id="0" name=""/>
        <dsp:cNvSpPr/>
      </dsp:nvSpPr>
      <dsp:spPr>
        <a:xfrm>
          <a:off x="684914" y="1016402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147AA-9923-4A46-B7B6-34FA18BF9521}">
      <dsp:nvSpPr>
        <dsp:cNvPr id="0" name=""/>
        <dsp:cNvSpPr/>
      </dsp:nvSpPr>
      <dsp:spPr>
        <a:xfrm>
          <a:off x="918914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60DF8D-657F-4C69-BDBE-1079A5001979}">
      <dsp:nvSpPr>
        <dsp:cNvPr id="0" name=""/>
        <dsp:cNvSpPr/>
      </dsp:nvSpPr>
      <dsp:spPr>
        <a:xfrm>
          <a:off x="333914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200" kern="1200"/>
            <a:t>Groupthink</a:t>
          </a:r>
          <a:endParaRPr lang="en-US" sz="2200" kern="1200"/>
        </a:p>
      </dsp:txBody>
      <dsp:txXfrm>
        <a:off x="333914" y="2456402"/>
        <a:ext cx="1800000" cy="720000"/>
      </dsp:txXfrm>
    </dsp:sp>
    <dsp:sp modelId="{72B258F2-931F-4971-8110-F485DB7470B5}">
      <dsp:nvSpPr>
        <dsp:cNvPr id="0" name=""/>
        <dsp:cNvSpPr/>
      </dsp:nvSpPr>
      <dsp:spPr>
        <a:xfrm>
          <a:off x="2799914" y="1016402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ED28D1-D486-4E8B-B41C-83EB861CC291}">
      <dsp:nvSpPr>
        <dsp:cNvPr id="0" name=""/>
        <dsp:cNvSpPr/>
      </dsp:nvSpPr>
      <dsp:spPr>
        <a:xfrm>
          <a:off x="3033914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616A8E-2663-40BE-835C-1BBAD07780F7}">
      <dsp:nvSpPr>
        <dsp:cNvPr id="0" name=""/>
        <dsp:cNvSpPr/>
      </dsp:nvSpPr>
      <dsp:spPr>
        <a:xfrm>
          <a:off x="2448914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200" kern="1200"/>
            <a:t>Time Commitment</a:t>
          </a:r>
          <a:endParaRPr lang="en-US" sz="2200" kern="1200"/>
        </a:p>
      </dsp:txBody>
      <dsp:txXfrm>
        <a:off x="2448914" y="2456402"/>
        <a:ext cx="1800000" cy="720000"/>
      </dsp:txXfrm>
    </dsp:sp>
    <dsp:sp modelId="{F50547C0-660F-422A-AA1F-99C25DA2D8BF}">
      <dsp:nvSpPr>
        <dsp:cNvPr id="0" name=""/>
        <dsp:cNvSpPr/>
      </dsp:nvSpPr>
      <dsp:spPr>
        <a:xfrm>
          <a:off x="4914914" y="1016402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E27EF5-DF9F-45A5-808C-E087271D14CC}">
      <dsp:nvSpPr>
        <dsp:cNvPr id="0" name=""/>
        <dsp:cNvSpPr/>
      </dsp:nvSpPr>
      <dsp:spPr>
        <a:xfrm>
          <a:off x="5148914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4CD665-B0BB-43F2-B5E8-4FCE5898B66F}">
      <dsp:nvSpPr>
        <dsp:cNvPr id="0" name=""/>
        <dsp:cNvSpPr/>
      </dsp:nvSpPr>
      <dsp:spPr>
        <a:xfrm>
          <a:off x="4563914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200" kern="1200"/>
            <a:t>Resistance to change</a:t>
          </a:r>
          <a:endParaRPr lang="en-US" sz="2200" kern="1200"/>
        </a:p>
      </dsp:txBody>
      <dsp:txXfrm>
        <a:off x="4563914" y="2456402"/>
        <a:ext cx="1800000" cy="720000"/>
      </dsp:txXfrm>
    </dsp:sp>
    <dsp:sp modelId="{EB01E733-7CC3-4587-86B5-73A993A68DF5}">
      <dsp:nvSpPr>
        <dsp:cNvPr id="0" name=""/>
        <dsp:cNvSpPr/>
      </dsp:nvSpPr>
      <dsp:spPr>
        <a:xfrm>
          <a:off x="7029914" y="1016402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10C328-37AA-4161-B2BB-565BC75D9A6C}">
      <dsp:nvSpPr>
        <dsp:cNvPr id="0" name=""/>
        <dsp:cNvSpPr/>
      </dsp:nvSpPr>
      <dsp:spPr>
        <a:xfrm>
          <a:off x="7263914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42A61C-7971-4BE0-A97C-8D5D9DB107ED}">
      <dsp:nvSpPr>
        <dsp:cNvPr id="0" name=""/>
        <dsp:cNvSpPr/>
      </dsp:nvSpPr>
      <dsp:spPr>
        <a:xfrm>
          <a:off x="6678914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200" kern="1200"/>
            <a:t>Facilitation challenges </a:t>
          </a:r>
          <a:endParaRPr lang="en-US" sz="2200" kern="1200"/>
        </a:p>
      </dsp:txBody>
      <dsp:txXfrm>
        <a:off x="6678914" y="2456402"/>
        <a:ext cx="1800000" cy="720000"/>
      </dsp:txXfrm>
    </dsp:sp>
    <dsp:sp modelId="{348A6BD5-BA38-4DB5-90CF-D1251A1AEC78}">
      <dsp:nvSpPr>
        <dsp:cNvPr id="0" name=""/>
        <dsp:cNvSpPr/>
      </dsp:nvSpPr>
      <dsp:spPr>
        <a:xfrm>
          <a:off x="9144914" y="1016402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5655E2-8CDA-48BD-B695-15B000F035AB}">
      <dsp:nvSpPr>
        <dsp:cNvPr id="0" name=""/>
        <dsp:cNvSpPr/>
      </dsp:nvSpPr>
      <dsp:spPr>
        <a:xfrm>
          <a:off x="9378914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02C085-572A-41C6-A49A-FDC2242C57C6}">
      <dsp:nvSpPr>
        <dsp:cNvPr id="0" name=""/>
        <dsp:cNvSpPr/>
      </dsp:nvSpPr>
      <dsp:spPr>
        <a:xfrm>
          <a:off x="8793914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E" sz="2200" kern="1200"/>
            <a:t>Measuring impact</a:t>
          </a:r>
          <a:endParaRPr lang="en-US" sz="2200" kern="1200"/>
        </a:p>
      </dsp:txBody>
      <dsp:txXfrm>
        <a:off x="8793914" y="2456402"/>
        <a:ext cx="18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E5EA4-795D-345E-41C3-9E8618B04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CB605B-1306-74CE-0A51-58B0E7F15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AC620-A030-0745-864F-7BA1C2121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63E96-F157-45EF-804D-FA7ADF896157}" type="datetimeFigureOut">
              <a:rPr lang="en-IE" smtClean="0"/>
              <a:t>23/01/2025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7A7C1-7C8E-90A1-E28A-3D89B68C6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2EA23-1392-7473-EA0F-368C45B3F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AF3D-46D3-4CFF-8CA3-89A62F113E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794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EDD73-603D-ACC1-F964-340BFA1AC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0625C5-3C01-51FC-1693-D831343D8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EC01AD-350C-9337-A6B7-C1F6AC7CE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63E96-F157-45EF-804D-FA7ADF896157}" type="datetimeFigureOut">
              <a:rPr lang="en-IE" smtClean="0"/>
              <a:t>23/01/2025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E54EF-8744-6514-AACC-4490BFB34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D9669-14C5-C4BD-F848-BCE40E6F2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AF3D-46D3-4CFF-8CA3-89A62F113E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14862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501750-CAF9-51F9-A8B8-F09868EF5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1D2E3A-7799-6DBC-EFA5-D10DA1D71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1C465-3814-2179-83FE-881DC94E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63E96-F157-45EF-804D-FA7ADF896157}" type="datetimeFigureOut">
              <a:rPr lang="en-IE" smtClean="0"/>
              <a:t>23/01/2025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F421E-40CF-E362-B95F-4C1065A00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CE3B9-9E75-42BE-0BF0-4E62C7875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AF3D-46D3-4CFF-8CA3-89A62F113E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000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5D72D-DA67-2611-B12F-7D787F79D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C2900-E60F-0DAF-6D9F-8490D0CFC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FC814-412E-2FF3-B2E0-8E09FE92B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63E96-F157-45EF-804D-FA7ADF896157}" type="datetimeFigureOut">
              <a:rPr lang="en-IE" smtClean="0"/>
              <a:t>23/01/2025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AE2A4-FAC5-8119-FF16-C22ADBFC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5E8B1-AD56-6778-7E97-AAD7A0AA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AF3D-46D3-4CFF-8CA3-89A62F113E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2098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2CDE0-5529-AF1F-C633-A4961A2A0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03E955-B41C-5378-C5EB-CD18CC4BB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B1669-C241-C22D-B7C1-945924125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63E96-F157-45EF-804D-FA7ADF896157}" type="datetimeFigureOut">
              <a:rPr lang="en-IE" smtClean="0"/>
              <a:t>23/01/2025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77108-B0B8-C5CD-F870-28A9902D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D2E6C-24F1-BD5B-8F2A-C673135A8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AF3D-46D3-4CFF-8CA3-89A62F113E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3029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FB636-1175-5759-0737-66C565E7A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BE098-0027-36D9-23C5-0365206AC0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553BAF-B4A3-36E6-E5A2-4E4383FDD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55E5C2-FC57-E2E0-8AC4-3A818A7AB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63E96-F157-45EF-804D-FA7ADF896157}" type="datetimeFigureOut">
              <a:rPr lang="en-IE" smtClean="0"/>
              <a:t>23/01/2025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E63CB0-42EE-D440-5F95-8E78EDD0F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A05DF-67A8-9170-2099-493CC305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AF3D-46D3-4CFF-8CA3-89A62F113E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4440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07A51-DFAA-E62E-D595-E0ACC6B9E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AA381-B08C-A825-1CB8-F6ADE4CF9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E033B4-A9F6-8FB6-659D-B6AFEA82D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178499-236F-8D63-C6F7-E95EE8984E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39572B-A3DD-8C43-1BB9-23E6B96F76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F28DE5-22ED-065D-B913-0E9DA13F2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63E96-F157-45EF-804D-FA7ADF896157}" type="datetimeFigureOut">
              <a:rPr lang="en-IE" smtClean="0"/>
              <a:t>23/01/2025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2FA208-BFCA-5BA6-AB47-6D1A10FF9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561262-B19E-2CD0-958E-E22C865A4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AF3D-46D3-4CFF-8CA3-89A62F113E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95618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C6F0A-2D18-94B3-F21D-5EBAEA84B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9EB003-F59A-82D7-CBBC-1FE66944D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63E96-F157-45EF-804D-FA7ADF896157}" type="datetimeFigureOut">
              <a:rPr lang="en-IE" smtClean="0"/>
              <a:t>23/01/2025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9DE690-2098-6A48-E6D4-43DB8E688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EBE1A2-057A-C7DB-1122-3C5798969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AF3D-46D3-4CFF-8CA3-89A62F113E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0247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35389D-7D46-B8E4-446B-0941256AC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63E96-F157-45EF-804D-FA7ADF896157}" type="datetimeFigureOut">
              <a:rPr lang="en-IE" smtClean="0"/>
              <a:t>23/01/2025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BA7FE4-11F3-FE71-E24A-567B92E73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39437-B8BB-0FDA-1932-4EF037416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AF3D-46D3-4CFF-8CA3-89A62F113E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32824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D2AB9-9C48-C793-6B73-74949310E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4FAE7-BDF9-9C0D-A96A-998FFB81C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DA4DBF-C66C-CFB7-7E87-3321FD1BE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812345-EAFE-B74B-2A1E-A500D6CDD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63E96-F157-45EF-804D-FA7ADF896157}" type="datetimeFigureOut">
              <a:rPr lang="en-IE" smtClean="0"/>
              <a:t>23/01/2025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CE0120-969A-9C42-7C77-1FFB65538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9742DF-5DF7-8E2F-B1F9-D1A8C4CCA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AF3D-46D3-4CFF-8CA3-89A62F113E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9600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93450-5F5F-B643-4AA8-74E2E951F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76BBDD-597F-56FC-51A6-82804436F4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C5656-A726-537D-793E-7BA7D3CC3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FD9900-319C-AD69-4C2D-8B4041E0E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63E96-F157-45EF-804D-FA7ADF896157}" type="datetimeFigureOut">
              <a:rPr lang="en-IE" smtClean="0"/>
              <a:t>23/01/2025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02B304-6BC2-1312-BCFE-FB170A4A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B9E351-B3DC-5447-5D7A-E05398CA5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AF3D-46D3-4CFF-8CA3-89A62F113E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82116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C44727-E8E9-6587-950F-579005CFE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1B680-6B75-F6C5-E5FC-5934073C2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94F90-1E17-8368-6529-6E7DA1FB41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F63E96-F157-45EF-804D-FA7ADF896157}" type="datetimeFigureOut">
              <a:rPr lang="en-IE" smtClean="0"/>
              <a:t>23/01/2025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D4E3F-8BF1-406F-7544-ABC527220E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73D25-0DFE-1ECF-9122-4894013E86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B7AF3D-46D3-4CFF-8CA3-89A62F113E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104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ue and yellow logo&#10;&#10;Description automatically generated">
            <a:extLst>
              <a:ext uri="{FF2B5EF4-FFF2-40B4-BE49-F238E27FC236}">
                <a16:creationId xmlns:a16="http://schemas.microsoft.com/office/drawing/2014/main" id="{748F2365-CA61-3C64-F15E-BE606D1273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384" y="965199"/>
            <a:ext cx="3230176" cy="4927602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7D82B8-5BE4-0C3E-1B2B-3A0954EEC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2061" y="762538"/>
            <a:ext cx="5649349" cy="3199862"/>
          </a:xfrm>
        </p:spPr>
        <p:txBody>
          <a:bodyPr anchor="b">
            <a:normAutofit/>
          </a:bodyPr>
          <a:lstStyle/>
          <a:p>
            <a:pPr algn="l"/>
            <a:r>
              <a:rPr lang="en-GB" sz="5600">
                <a:solidFill>
                  <a:srgbClr val="FFFFFF"/>
                </a:solidFill>
              </a:rPr>
              <a:t>Communicating Within Your Club – Sharing and Learning Together</a:t>
            </a:r>
            <a:endParaRPr lang="en-IE" sz="560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002FA1-169A-3ECA-C1A5-5CF390861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2061" y="4312561"/>
            <a:ext cx="5649349" cy="1687815"/>
          </a:xfrm>
        </p:spPr>
        <p:txBody>
          <a:bodyPr anchor="t">
            <a:normAutofit/>
          </a:bodyPr>
          <a:lstStyle/>
          <a:p>
            <a:pPr algn="l"/>
            <a:r>
              <a:rPr lang="en-GB">
                <a:solidFill>
                  <a:srgbClr val="FFFFFF"/>
                </a:solidFill>
              </a:rPr>
              <a:t>David O Dea</a:t>
            </a:r>
          </a:p>
          <a:p>
            <a:pPr algn="l"/>
            <a:r>
              <a:rPr lang="en-GB">
                <a:solidFill>
                  <a:srgbClr val="FFFFFF"/>
                </a:solidFill>
              </a:rPr>
              <a:t>Limerick Games Development Co-Ordinator</a:t>
            </a:r>
          </a:p>
          <a:p>
            <a:pPr algn="l"/>
            <a:r>
              <a:rPr lang="en-GB">
                <a:solidFill>
                  <a:srgbClr val="FFFFFF"/>
                </a:solidFill>
              </a:rPr>
              <a:t>Munster GAA Coaching Conference 2025</a:t>
            </a:r>
            <a:endParaRPr lang="en-IE">
              <a:solidFill>
                <a:srgbClr val="FFFFFF"/>
              </a:solidFill>
            </a:endParaRP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48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A2F866-9B4C-10BC-FE96-D27D76AF2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Challenges that may lie ahead</a:t>
            </a:r>
            <a:endParaRPr lang="en-IE" sz="4000">
              <a:solidFill>
                <a:srgbClr val="FFFFFF"/>
              </a:solidFill>
            </a:endParaRP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920DFC89-DFA6-17EE-7620-56681C8503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734535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9206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328B29-C028-5DD7-393F-57C7854DC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Where can it lead us?</a:t>
            </a:r>
            <a:endParaRPr lang="en-IE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37D2CC0-5C52-DB73-67DD-31CA11AB9D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828953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3111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ellow question mark">
            <a:extLst>
              <a:ext uri="{FF2B5EF4-FFF2-40B4-BE49-F238E27FC236}">
                <a16:creationId xmlns:a16="http://schemas.microsoft.com/office/drawing/2014/main" id="{1F929168-7F2E-C00D-B088-39E1499B1E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849"/>
          <a:stretch/>
        </p:blipFill>
        <p:spPr>
          <a:xfrm>
            <a:off x="20" y="-7619"/>
            <a:ext cx="12191979" cy="688736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D60F200-5EB0-B223-2439-C96C67F0F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063219" y="-1252908"/>
            <a:ext cx="4065561" cy="12192000"/>
          </a:xfrm>
          <a:prstGeom prst="rect">
            <a:avLst/>
          </a:prstGeom>
          <a:gradFill flip="none" rotWithShape="1">
            <a:gsLst>
              <a:gs pos="17000">
                <a:srgbClr val="000000">
                  <a:alpha val="59000"/>
                </a:srgbClr>
              </a:gs>
              <a:gs pos="100000">
                <a:srgbClr val="000000">
                  <a:alpha val="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2CB243-67C5-E304-31A0-4D7D607BA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464116" y="322049"/>
            <a:ext cx="3067943" cy="2408606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2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A95761-C93E-94BF-087D-D2A823789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0392" y="4172881"/>
            <a:ext cx="7154743" cy="2702991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52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1EBF88-6486-78F8-76A3-E10F3272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029" y="1936866"/>
            <a:ext cx="4849044" cy="283927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Any questions?</a:t>
            </a:r>
            <a:br>
              <a:rPr lang="en-US" sz="3600">
                <a:solidFill>
                  <a:srgbClr val="FFFFFF"/>
                </a:solidFill>
              </a:rPr>
            </a:br>
            <a:endParaRPr lang="en-US" sz="3600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E63D1A5-FD49-4756-F62E-786C34E63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06736" y="-7619"/>
            <a:ext cx="995654" cy="6918113"/>
          </a:xfrm>
          <a:prstGeom prst="rect">
            <a:avLst/>
          </a:prstGeom>
          <a:gradFill flip="none" rotWithShape="1">
            <a:gsLst>
              <a:gs pos="0">
                <a:schemeClr val="accent5">
                  <a:alpha val="68000"/>
                </a:schemeClr>
              </a:gs>
              <a:gs pos="37000">
                <a:schemeClr val="accent5">
                  <a:alpha val="0"/>
                </a:schemeClr>
              </a:gs>
            </a:gsLst>
            <a:lin ang="10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74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7C64B9-25AC-3405-0543-E63707BEA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Typical Scenario in Clubs</a:t>
            </a:r>
            <a:endParaRPr lang="en-IE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1BA7DDB-252E-CCE7-AFF5-51F45DBFF5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40814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0774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C6E5B0-A575-EC04-EDAC-C8CF8F591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Taking stock</a:t>
            </a:r>
            <a:endParaRPr lang="en-IE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9DA8DB2-A306-C998-B9F4-D2E5C92FD4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367108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6904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F11AF9-9425-9982-2942-9085EBE1B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How can it be of benefit?</a:t>
            </a:r>
            <a:endParaRPr lang="en-IE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28C4747-EA4F-E4FA-38B6-1F28342FF3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003796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2969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0A7473-B8CD-17C0-CE7B-5247267DC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Gaining relevant information </a:t>
            </a:r>
            <a:endParaRPr lang="en-IE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B24E23D-C29F-50DC-AB5B-DDC332CF09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73779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13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2D032-5F5E-04D9-31F8-135A6584A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The First Meeting</a:t>
            </a:r>
            <a:endParaRPr lang="en-IE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D111F50-F983-CF9F-06CF-C106910DF4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209992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7127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FA6B8C-5C7B-4BCB-726C-B9B6CC846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How it works?</a:t>
            </a:r>
            <a:endParaRPr lang="en-IE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1FB075C-DD23-39A9-E5A2-9991538668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884803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5816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68B833-C6B4-9229-6E05-4A9FDB8C9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Moving Forward</a:t>
            </a:r>
            <a:endParaRPr lang="en-IE" sz="4000">
              <a:solidFill>
                <a:srgbClr val="FFFFFF"/>
              </a:solidFill>
            </a:endParaRP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7B93B277-3C3D-60D2-1F72-D6FF1A9059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082896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8054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E99768-503D-04B7-5E57-4C3760D32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Building a Library of Knowledge</a:t>
            </a:r>
            <a:endParaRPr lang="en-IE" sz="4000">
              <a:solidFill>
                <a:srgbClr val="FFFFFF"/>
              </a:solidFill>
            </a:endParaRP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176257AF-4E57-262E-DEFD-F07B78F9BF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646803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0009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Communicating Within Your Club – Sharing and Learning Together</vt:lpstr>
      <vt:lpstr>Typical Scenario in Clubs</vt:lpstr>
      <vt:lpstr>Taking stock</vt:lpstr>
      <vt:lpstr>How can it be of benefit?</vt:lpstr>
      <vt:lpstr>Gaining relevant information </vt:lpstr>
      <vt:lpstr>The First Meeting</vt:lpstr>
      <vt:lpstr>How it works?</vt:lpstr>
      <vt:lpstr>Moving Forward</vt:lpstr>
      <vt:lpstr>Building a Library of Knowledge</vt:lpstr>
      <vt:lpstr>Challenges that may lie ahead</vt:lpstr>
      <vt:lpstr>Where can it lead us?</vt:lpstr>
      <vt:lpstr>Any 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Communicating Within Your Club – Sharing and Learning Together</dc:title>
  <dc:creator>David O'Dea</dc:creator>
  <cp:lastModifiedBy>Joe Carton Munster</cp:lastModifiedBy>
  <cp:revision>2</cp:revision>
  <dcterms:created xsi:type="dcterms:W3CDTF">2025-01-18T21:14:48Z</dcterms:created>
  <dcterms:modified xsi:type="dcterms:W3CDTF">2025-01-23T22:34:54Z</dcterms:modified>
</cp:coreProperties>
</file>